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5" r:id="rId4"/>
    <p:sldId id="259" r:id="rId5"/>
    <p:sldId id="260" r:id="rId6"/>
    <p:sldId id="262" r:id="rId7"/>
    <p:sldId id="268" r:id="rId8"/>
    <p:sldId id="261" r:id="rId9"/>
    <p:sldId id="263" r:id="rId10"/>
    <p:sldId id="264" r:id="rId11"/>
    <p:sldId id="257" r:id="rId1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8" autoAdjust="0"/>
    <p:restoredTop sz="94660"/>
  </p:normalViewPr>
  <p:slideViewPr>
    <p:cSldViewPr snapToGrid="0">
      <p:cViewPr varScale="1">
        <p:scale>
          <a:sx n="88" d="100"/>
          <a:sy n="88" d="100"/>
        </p:scale>
        <p:origin x="52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smtClean="0"/>
              <a:t>Klicka här för att ändra format</a:t>
            </a:r>
            <a:endParaRPr lang="sv-SE"/>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smtClean="0"/>
              <a:t>Klicka om du vill redigera mall för underrubrikformat</a:t>
            </a:r>
            <a:endParaRPr lang="sv-SE"/>
          </a:p>
        </p:txBody>
      </p:sp>
      <p:sp>
        <p:nvSpPr>
          <p:cNvPr id="4" name="Platshållare för datum 3"/>
          <p:cNvSpPr>
            <a:spLocks noGrp="1"/>
          </p:cNvSpPr>
          <p:nvPr>
            <p:ph type="dt" sz="half" idx="10"/>
          </p:nvPr>
        </p:nvSpPr>
        <p:spPr/>
        <p:txBody>
          <a:bodyPr/>
          <a:lstStyle/>
          <a:p>
            <a:fld id="{A7C7DAEC-73C0-4662-AB5F-D6E0DD2C3689}" type="datetimeFigureOut">
              <a:rPr lang="sv-SE" smtClean="0"/>
              <a:t>2020-05-31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385D221-60FD-43F0-875E-2A3D3DC1872A}" type="slidenum">
              <a:rPr lang="sv-SE" smtClean="0"/>
              <a:t>‹#›</a:t>
            </a:fld>
            <a:endParaRPr lang="sv-SE"/>
          </a:p>
        </p:txBody>
      </p:sp>
    </p:spTree>
    <p:extLst>
      <p:ext uri="{BB962C8B-B14F-4D97-AF65-F5344CB8AC3E}">
        <p14:creationId xmlns:p14="http://schemas.microsoft.com/office/powerpoint/2010/main" val="2506981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A7C7DAEC-73C0-4662-AB5F-D6E0DD2C3689}" type="datetimeFigureOut">
              <a:rPr lang="sv-SE" smtClean="0"/>
              <a:t>2020-05-31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385D221-60FD-43F0-875E-2A3D3DC1872A}" type="slidenum">
              <a:rPr lang="sv-SE" smtClean="0"/>
              <a:t>‹#›</a:t>
            </a:fld>
            <a:endParaRPr lang="sv-SE"/>
          </a:p>
        </p:txBody>
      </p:sp>
    </p:spTree>
    <p:extLst>
      <p:ext uri="{BB962C8B-B14F-4D97-AF65-F5344CB8AC3E}">
        <p14:creationId xmlns:p14="http://schemas.microsoft.com/office/powerpoint/2010/main" val="2031016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724900" y="365125"/>
            <a:ext cx="2628900" cy="5811838"/>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838200" y="365125"/>
            <a:ext cx="7734300" cy="5811838"/>
          </a:xfrm>
        </p:spPr>
        <p:txBody>
          <a:bodyPr vert="eaVert"/>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A7C7DAEC-73C0-4662-AB5F-D6E0DD2C3689}" type="datetimeFigureOut">
              <a:rPr lang="sv-SE" smtClean="0"/>
              <a:t>2020-05-31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385D221-60FD-43F0-875E-2A3D3DC1872A}" type="slidenum">
              <a:rPr lang="sv-SE" smtClean="0"/>
              <a:t>‹#›</a:t>
            </a:fld>
            <a:endParaRPr lang="sv-SE"/>
          </a:p>
        </p:txBody>
      </p:sp>
    </p:spTree>
    <p:extLst>
      <p:ext uri="{BB962C8B-B14F-4D97-AF65-F5344CB8AC3E}">
        <p14:creationId xmlns:p14="http://schemas.microsoft.com/office/powerpoint/2010/main" val="189793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A7C7DAEC-73C0-4662-AB5F-D6E0DD2C3689}" type="datetimeFigureOut">
              <a:rPr lang="sv-SE" smtClean="0"/>
              <a:t>2020-05-31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385D221-60FD-43F0-875E-2A3D3DC1872A}" type="slidenum">
              <a:rPr lang="sv-SE" smtClean="0"/>
              <a:t>‹#›</a:t>
            </a:fld>
            <a:endParaRPr lang="sv-SE"/>
          </a:p>
        </p:txBody>
      </p:sp>
    </p:spTree>
    <p:extLst>
      <p:ext uri="{BB962C8B-B14F-4D97-AF65-F5344CB8AC3E}">
        <p14:creationId xmlns:p14="http://schemas.microsoft.com/office/powerpoint/2010/main" val="174974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smtClean="0"/>
              <a:t>Klicka här för att ändra format</a:t>
            </a:r>
            <a:endParaRPr lang="sv-SE"/>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smtClean="0"/>
              <a:t>Redigera format för bakgrundstext</a:t>
            </a:r>
          </a:p>
        </p:txBody>
      </p:sp>
      <p:sp>
        <p:nvSpPr>
          <p:cNvPr id="4" name="Platshållare för datum 3"/>
          <p:cNvSpPr>
            <a:spLocks noGrp="1"/>
          </p:cNvSpPr>
          <p:nvPr>
            <p:ph type="dt" sz="half" idx="10"/>
          </p:nvPr>
        </p:nvSpPr>
        <p:spPr/>
        <p:txBody>
          <a:bodyPr/>
          <a:lstStyle/>
          <a:p>
            <a:fld id="{A7C7DAEC-73C0-4662-AB5F-D6E0DD2C3689}" type="datetimeFigureOut">
              <a:rPr lang="sv-SE" smtClean="0"/>
              <a:t>2020-05-31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A385D221-60FD-43F0-875E-2A3D3DC1872A}" type="slidenum">
              <a:rPr lang="sv-SE" smtClean="0"/>
              <a:t>‹#›</a:t>
            </a:fld>
            <a:endParaRPr lang="sv-SE"/>
          </a:p>
        </p:txBody>
      </p:sp>
    </p:spTree>
    <p:extLst>
      <p:ext uri="{BB962C8B-B14F-4D97-AF65-F5344CB8AC3E}">
        <p14:creationId xmlns:p14="http://schemas.microsoft.com/office/powerpoint/2010/main" val="251738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838200" y="1825625"/>
            <a:ext cx="5181600" cy="435133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172200" y="1825625"/>
            <a:ext cx="5181600" cy="435133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datum 4"/>
          <p:cNvSpPr>
            <a:spLocks noGrp="1"/>
          </p:cNvSpPr>
          <p:nvPr>
            <p:ph type="dt" sz="half" idx="10"/>
          </p:nvPr>
        </p:nvSpPr>
        <p:spPr/>
        <p:txBody>
          <a:bodyPr/>
          <a:lstStyle/>
          <a:p>
            <a:fld id="{A7C7DAEC-73C0-4662-AB5F-D6E0DD2C3689}" type="datetimeFigureOut">
              <a:rPr lang="sv-SE" smtClean="0"/>
              <a:t>2020-05-31</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A385D221-60FD-43F0-875E-2A3D3DC1872A}" type="slidenum">
              <a:rPr lang="sv-SE" smtClean="0"/>
              <a:t>‹#›</a:t>
            </a:fld>
            <a:endParaRPr lang="sv-SE"/>
          </a:p>
        </p:txBody>
      </p:sp>
    </p:spTree>
    <p:extLst>
      <p:ext uri="{BB962C8B-B14F-4D97-AF65-F5344CB8AC3E}">
        <p14:creationId xmlns:p14="http://schemas.microsoft.com/office/powerpoint/2010/main" val="2117226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smtClean="0"/>
              <a:t>Klicka här för att ändra format</a:t>
            </a:r>
            <a:endParaRPr lang="sv-SE"/>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Redigera format för bakgrundstext</a:t>
            </a:r>
          </a:p>
        </p:txBody>
      </p:sp>
      <p:sp>
        <p:nvSpPr>
          <p:cNvPr id="4" name="Platshållare för innehåll 3"/>
          <p:cNvSpPr>
            <a:spLocks noGrp="1"/>
          </p:cNvSpPr>
          <p:nvPr>
            <p:ph sz="half" idx="2"/>
          </p:nvPr>
        </p:nvSpPr>
        <p:spPr>
          <a:xfrm>
            <a:off x="839788" y="2505075"/>
            <a:ext cx="5157787" cy="368458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Redigera format för bakgrundstext</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Platshållare för datum 6"/>
          <p:cNvSpPr>
            <a:spLocks noGrp="1"/>
          </p:cNvSpPr>
          <p:nvPr>
            <p:ph type="dt" sz="half" idx="10"/>
          </p:nvPr>
        </p:nvSpPr>
        <p:spPr/>
        <p:txBody>
          <a:bodyPr/>
          <a:lstStyle/>
          <a:p>
            <a:fld id="{A7C7DAEC-73C0-4662-AB5F-D6E0DD2C3689}" type="datetimeFigureOut">
              <a:rPr lang="sv-SE" smtClean="0"/>
              <a:t>2020-05-31</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A385D221-60FD-43F0-875E-2A3D3DC1872A}" type="slidenum">
              <a:rPr lang="sv-SE" smtClean="0"/>
              <a:t>‹#›</a:t>
            </a:fld>
            <a:endParaRPr lang="sv-SE"/>
          </a:p>
        </p:txBody>
      </p:sp>
    </p:spTree>
    <p:extLst>
      <p:ext uri="{BB962C8B-B14F-4D97-AF65-F5344CB8AC3E}">
        <p14:creationId xmlns:p14="http://schemas.microsoft.com/office/powerpoint/2010/main" val="2896372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A7C7DAEC-73C0-4662-AB5F-D6E0DD2C3689}" type="datetimeFigureOut">
              <a:rPr lang="sv-SE" smtClean="0"/>
              <a:t>2020-05-31</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A385D221-60FD-43F0-875E-2A3D3DC1872A}" type="slidenum">
              <a:rPr lang="sv-SE" smtClean="0"/>
              <a:t>‹#›</a:t>
            </a:fld>
            <a:endParaRPr lang="sv-SE"/>
          </a:p>
        </p:txBody>
      </p:sp>
    </p:spTree>
    <p:extLst>
      <p:ext uri="{BB962C8B-B14F-4D97-AF65-F5344CB8AC3E}">
        <p14:creationId xmlns:p14="http://schemas.microsoft.com/office/powerpoint/2010/main" val="1874060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A7C7DAEC-73C0-4662-AB5F-D6E0DD2C3689}" type="datetimeFigureOut">
              <a:rPr lang="sv-SE" smtClean="0"/>
              <a:t>2020-05-31</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A385D221-60FD-43F0-875E-2A3D3DC1872A}" type="slidenum">
              <a:rPr lang="sv-SE" smtClean="0"/>
              <a:t>‹#›</a:t>
            </a:fld>
            <a:endParaRPr lang="sv-SE"/>
          </a:p>
        </p:txBody>
      </p:sp>
    </p:spTree>
    <p:extLst>
      <p:ext uri="{BB962C8B-B14F-4D97-AF65-F5344CB8AC3E}">
        <p14:creationId xmlns:p14="http://schemas.microsoft.com/office/powerpoint/2010/main" val="141364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sv-SE"/>
          </a:p>
        </p:txBody>
      </p:sp>
      <p:sp>
        <p:nvSpPr>
          <p:cNvPr id="3" name="Platshållare för innehåll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Redigera format för bakgrundstext</a:t>
            </a:r>
          </a:p>
        </p:txBody>
      </p:sp>
      <p:sp>
        <p:nvSpPr>
          <p:cNvPr id="5" name="Platshållare för datum 4"/>
          <p:cNvSpPr>
            <a:spLocks noGrp="1"/>
          </p:cNvSpPr>
          <p:nvPr>
            <p:ph type="dt" sz="half" idx="10"/>
          </p:nvPr>
        </p:nvSpPr>
        <p:spPr/>
        <p:txBody>
          <a:bodyPr/>
          <a:lstStyle/>
          <a:p>
            <a:fld id="{A7C7DAEC-73C0-4662-AB5F-D6E0DD2C3689}" type="datetimeFigureOut">
              <a:rPr lang="sv-SE" smtClean="0"/>
              <a:t>2020-05-31</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A385D221-60FD-43F0-875E-2A3D3DC1872A}" type="slidenum">
              <a:rPr lang="sv-SE" smtClean="0"/>
              <a:t>‹#›</a:t>
            </a:fld>
            <a:endParaRPr lang="sv-SE"/>
          </a:p>
        </p:txBody>
      </p:sp>
    </p:spTree>
    <p:extLst>
      <p:ext uri="{BB962C8B-B14F-4D97-AF65-F5344CB8AC3E}">
        <p14:creationId xmlns:p14="http://schemas.microsoft.com/office/powerpoint/2010/main" val="3394736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sv-SE"/>
          </a:p>
        </p:txBody>
      </p:sp>
      <p:sp>
        <p:nvSpPr>
          <p:cNvPr id="3" name="Platshållare för bild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Redigera format för bakgrundstext</a:t>
            </a:r>
          </a:p>
        </p:txBody>
      </p:sp>
      <p:sp>
        <p:nvSpPr>
          <p:cNvPr id="5" name="Platshållare för datum 4"/>
          <p:cNvSpPr>
            <a:spLocks noGrp="1"/>
          </p:cNvSpPr>
          <p:nvPr>
            <p:ph type="dt" sz="half" idx="10"/>
          </p:nvPr>
        </p:nvSpPr>
        <p:spPr/>
        <p:txBody>
          <a:bodyPr/>
          <a:lstStyle/>
          <a:p>
            <a:fld id="{A7C7DAEC-73C0-4662-AB5F-D6E0DD2C3689}" type="datetimeFigureOut">
              <a:rPr lang="sv-SE" smtClean="0"/>
              <a:t>2020-05-31</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A385D221-60FD-43F0-875E-2A3D3DC1872A}" type="slidenum">
              <a:rPr lang="sv-SE" smtClean="0"/>
              <a:t>‹#›</a:t>
            </a:fld>
            <a:endParaRPr lang="sv-SE"/>
          </a:p>
        </p:txBody>
      </p:sp>
    </p:spTree>
    <p:extLst>
      <p:ext uri="{BB962C8B-B14F-4D97-AF65-F5344CB8AC3E}">
        <p14:creationId xmlns:p14="http://schemas.microsoft.com/office/powerpoint/2010/main" val="388253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smtClean="0"/>
              <a:t>Klicka här för att ändra format</a:t>
            </a:r>
            <a:endParaRPr lang="sv-SE"/>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C7DAEC-73C0-4662-AB5F-D6E0DD2C3689}" type="datetimeFigureOut">
              <a:rPr lang="sv-SE" smtClean="0"/>
              <a:t>2020-05-31</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5D221-60FD-43F0-875E-2A3D3DC1872A}" type="slidenum">
              <a:rPr lang="sv-SE" smtClean="0"/>
              <a:t>‹#›</a:t>
            </a:fld>
            <a:endParaRPr lang="sv-SE"/>
          </a:p>
        </p:txBody>
      </p:sp>
    </p:spTree>
    <p:extLst>
      <p:ext uri="{BB962C8B-B14F-4D97-AF65-F5344CB8AC3E}">
        <p14:creationId xmlns:p14="http://schemas.microsoft.com/office/powerpoint/2010/main" val="931254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goldenklubben.s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p:cNvSpPr/>
          <p:nvPr/>
        </p:nvSpPr>
        <p:spPr>
          <a:xfrm>
            <a:off x="0" y="0"/>
            <a:ext cx="12192000" cy="742950"/>
          </a:xfrm>
          <a:prstGeom prst="rect">
            <a:avLst/>
          </a:prstGeom>
          <a:solidFill>
            <a:schemeClr val="bg1"/>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 name="Rektangel med rundade hörn 4"/>
          <p:cNvSpPr/>
          <p:nvPr/>
        </p:nvSpPr>
        <p:spPr>
          <a:xfrm>
            <a:off x="359568"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ktangel med rundade hörn 9"/>
          <p:cNvSpPr/>
          <p:nvPr/>
        </p:nvSpPr>
        <p:spPr>
          <a:xfrm>
            <a:off x="273843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med rundade hörn 16"/>
          <p:cNvSpPr/>
          <p:nvPr/>
        </p:nvSpPr>
        <p:spPr>
          <a:xfrm>
            <a:off x="5117305"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ktangel med rundade hörn 17"/>
          <p:cNvSpPr/>
          <p:nvPr/>
        </p:nvSpPr>
        <p:spPr>
          <a:xfrm>
            <a:off x="7612857"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med rundade hörn 18"/>
          <p:cNvSpPr/>
          <p:nvPr/>
        </p:nvSpPr>
        <p:spPr>
          <a:xfrm>
            <a:off x="1010840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textruta 22"/>
          <p:cNvSpPr txBox="1"/>
          <p:nvPr/>
        </p:nvSpPr>
        <p:spPr>
          <a:xfrm>
            <a:off x="359559" y="20472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Hem</a:t>
            </a:r>
            <a:endParaRPr lang="sv-SE" sz="1500" b="1" dirty="0">
              <a:latin typeface="Bodoni MT" panose="02070603080606020203" pitchFamily="18" charset="0"/>
            </a:endParaRPr>
          </a:p>
        </p:txBody>
      </p:sp>
      <p:sp>
        <p:nvSpPr>
          <p:cNvPr id="24" name="textruta 23"/>
          <p:cNvSpPr txBox="1"/>
          <p:nvPr/>
        </p:nvSpPr>
        <p:spPr>
          <a:xfrm>
            <a:off x="2738426" y="20472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Mina hundar</a:t>
            </a:r>
            <a:endParaRPr lang="sv-SE" sz="1500" b="1" dirty="0">
              <a:latin typeface="Bodoni MT" panose="02070603080606020203" pitchFamily="18" charset="0"/>
            </a:endParaRPr>
          </a:p>
        </p:txBody>
      </p:sp>
      <p:sp>
        <p:nvSpPr>
          <p:cNvPr id="25" name="textruta 24"/>
          <p:cNvSpPr txBox="1"/>
          <p:nvPr/>
        </p:nvSpPr>
        <p:spPr>
          <a:xfrm>
            <a:off x="5117304" y="20472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Om mig</a:t>
            </a:r>
            <a:endParaRPr lang="sv-SE" sz="1500" b="1" dirty="0">
              <a:latin typeface="Bodoni MT" panose="02070603080606020203" pitchFamily="18" charset="0"/>
            </a:endParaRPr>
          </a:p>
        </p:txBody>
      </p:sp>
      <p:sp>
        <p:nvSpPr>
          <p:cNvPr id="26" name="textruta 25"/>
          <p:cNvSpPr txBox="1"/>
          <p:nvPr/>
        </p:nvSpPr>
        <p:spPr>
          <a:xfrm>
            <a:off x="7612844" y="20472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Hundar jag minns</a:t>
            </a:r>
            <a:endParaRPr lang="sv-SE" sz="1500" b="1" dirty="0">
              <a:latin typeface="Bodoni MT" panose="02070603080606020203" pitchFamily="18" charset="0"/>
            </a:endParaRPr>
          </a:p>
        </p:txBody>
      </p:sp>
      <p:sp>
        <p:nvSpPr>
          <p:cNvPr id="27" name="textruta 26"/>
          <p:cNvSpPr txBox="1"/>
          <p:nvPr/>
        </p:nvSpPr>
        <p:spPr>
          <a:xfrm>
            <a:off x="10108406" y="205276"/>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Kontakta mig</a:t>
            </a:r>
            <a:endParaRPr lang="sv-SE" sz="1500" b="1" dirty="0">
              <a:latin typeface="Bodoni MT" panose="02070603080606020203" pitchFamily="18" charset="0"/>
            </a:endParaRPr>
          </a:p>
        </p:txBody>
      </p:sp>
      <p:sp>
        <p:nvSpPr>
          <p:cNvPr id="28" name="textruta 27"/>
          <p:cNvSpPr txBox="1"/>
          <p:nvPr/>
        </p:nvSpPr>
        <p:spPr>
          <a:xfrm>
            <a:off x="2086771" y="1877428"/>
            <a:ext cx="1912931" cy="707886"/>
          </a:xfrm>
          <a:prstGeom prst="rect">
            <a:avLst/>
          </a:prstGeom>
          <a:noFill/>
        </p:spPr>
        <p:txBody>
          <a:bodyPr wrap="square" rtlCol="0">
            <a:spAutoFit/>
          </a:bodyPr>
          <a:lstStyle/>
          <a:p>
            <a:r>
              <a:rPr lang="sv-SE" sz="4000" b="1" dirty="0" smtClean="0">
                <a:latin typeface="Constantia" panose="02030602050306030303" pitchFamily="18" charset="0"/>
              </a:rPr>
              <a:t>Kennel</a:t>
            </a:r>
            <a:endParaRPr lang="sv-SE" sz="4000" b="1" dirty="0">
              <a:latin typeface="Constantia" panose="02030602050306030303" pitchFamily="18" charset="0"/>
            </a:endParaRPr>
          </a:p>
        </p:txBody>
      </p:sp>
      <p:sp>
        <p:nvSpPr>
          <p:cNvPr id="33" name="textruta 32"/>
          <p:cNvSpPr txBox="1"/>
          <p:nvPr/>
        </p:nvSpPr>
        <p:spPr>
          <a:xfrm>
            <a:off x="1428822" y="2404937"/>
            <a:ext cx="3228827" cy="861774"/>
          </a:xfrm>
          <a:prstGeom prst="rect">
            <a:avLst/>
          </a:prstGeom>
          <a:noFill/>
        </p:spPr>
        <p:txBody>
          <a:bodyPr wrap="square" rtlCol="0">
            <a:spAutoFit/>
          </a:bodyPr>
          <a:lstStyle/>
          <a:p>
            <a:r>
              <a:rPr lang="sv-SE" sz="5000" b="1" dirty="0" err="1" smtClean="0">
                <a:latin typeface="Monotype Corsiva" panose="03010101010201010101" pitchFamily="66" charset="0"/>
              </a:rPr>
              <a:t>Star’s</a:t>
            </a:r>
            <a:r>
              <a:rPr lang="sv-SE" sz="5000" b="1" dirty="0" smtClean="0">
                <a:latin typeface="Monotype Corsiva" panose="03010101010201010101" pitchFamily="66" charset="0"/>
              </a:rPr>
              <a:t> </a:t>
            </a:r>
            <a:r>
              <a:rPr lang="sv-SE" sz="5000" b="1" dirty="0" err="1" smtClean="0">
                <a:latin typeface="Monotype Corsiva" panose="03010101010201010101" pitchFamily="66" charset="0"/>
              </a:rPr>
              <a:t>of</a:t>
            </a:r>
            <a:r>
              <a:rPr lang="sv-SE" sz="5000" b="1" dirty="0" smtClean="0">
                <a:latin typeface="Monotype Corsiva" panose="03010101010201010101" pitchFamily="66" charset="0"/>
              </a:rPr>
              <a:t> Sky</a:t>
            </a:r>
            <a:endParaRPr lang="sv-SE" sz="5000" b="1" dirty="0">
              <a:latin typeface="Monotype Corsiva" panose="03010101010201010101" pitchFamily="66" charset="0"/>
            </a:endParaRPr>
          </a:p>
        </p:txBody>
      </p:sp>
      <p:sp>
        <p:nvSpPr>
          <p:cNvPr id="35" name="textruta 34"/>
          <p:cNvSpPr txBox="1"/>
          <p:nvPr/>
        </p:nvSpPr>
        <p:spPr>
          <a:xfrm>
            <a:off x="2086769" y="3112823"/>
            <a:ext cx="1912931" cy="323165"/>
          </a:xfrm>
          <a:prstGeom prst="rect">
            <a:avLst/>
          </a:prstGeom>
          <a:noFill/>
        </p:spPr>
        <p:txBody>
          <a:bodyPr wrap="square" rtlCol="0">
            <a:spAutoFit/>
          </a:bodyPr>
          <a:lstStyle/>
          <a:p>
            <a:r>
              <a:rPr lang="sv-SE" sz="1500" b="1" dirty="0" smtClean="0">
                <a:latin typeface="Constantia" panose="02030602050306030303" pitchFamily="18" charset="0"/>
              </a:rPr>
              <a:t>Grundad år 2020.</a:t>
            </a:r>
            <a:endParaRPr lang="sv-SE" sz="1500" b="1" dirty="0">
              <a:latin typeface="Constantia" panose="02030602050306030303" pitchFamily="18" charset="0"/>
            </a:endParaRPr>
          </a:p>
        </p:txBody>
      </p:sp>
      <p:sp>
        <p:nvSpPr>
          <p:cNvPr id="36" name="Rektangel med rundade hörn 35"/>
          <p:cNvSpPr/>
          <p:nvPr/>
        </p:nvSpPr>
        <p:spPr>
          <a:xfrm>
            <a:off x="2086769" y="3496772"/>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textruta 37"/>
          <p:cNvSpPr txBox="1"/>
          <p:nvPr/>
        </p:nvSpPr>
        <p:spPr>
          <a:xfrm>
            <a:off x="2086769" y="3530464"/>
            <a:ext cx="1628774" cy="400110"/>
          </a:xfrm>
          <a:prstGeom prst="rect">
            <a:avLst/>
          </a:prstGeom>
          <a:noFill/>
        </p:spPr>
        <p:txBody>
          <a:bodyPr wrap="square" rtlCol="0">
            <a:spAutoFit/>
          </a:bodyPr>
          <a:lstStyle/>
          <a:p>
            <a:pPr algn="ctr"/>
            <a:r>
              <a:rPr lang="sv-SE" sz="2000" b="1" dirty="0" smtClean="0">
                <a:latin typeface="Bodoni MT" panose="02070603080606020203" pitchFamily="18" charset="0"/>
              </a:rPr>
              <a:t>Om mig</a:t>
            </a:r>
            <a:endParaRPr lang="sv-SE" sz="2000" b="1" dirty="0">
              <a:latin typeface="Bodoni MT" panose="02070603080606020203" pitchFamily="18" charset="0"/>
            </a:endParaRPr>
          </a:p>
        </p:txBody>
      </p:sp>
      <p:pic>
        <p:nvPicPr>
          <p:cNvPr id="40" name="Bildobjekt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5833" y="1145745"/>
            <a:ext cx="3625559" cy="5305922"/>
          </a:xfrm>
          <a:prstGeom prst="rect">
            <a:avLst/>
          </a:prstGeom>
        </p:spPr>
      </p:pic>
      <p:pic>
        <p:nvPicPr>
          <p:cNvPr id="53" name="Bildobjekt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8738" y="1145745"/>
            <a:ext cx="3625559" cy="5305922"/>
          </a:xfrm>
          <a:prstGeom prst="rect">
            <a:avLst/>
          </a:prstGeom>
        </p:spPr>
      </p:pic>
    </p:spTree>
    <p:extLst>
      <p:ext uri="{BB962C8B-B14F-4D97-AF65-F5344CB8AC3E}">
        <p14:creationId xmlns:p14="http://schemas.microsoft.com/office/powerpoint/2010/main" val="101422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p:cNvSpPr/>
          <p:nvPr/>
        </p:nvSpPr>
        <p:spPr>
          <a:xfrm>
            <a:off x="0" y="0"/>
            <a:ext cx="12192000" cy="742950"/>
          </a:xfrm>
          <a:prstGeom prst="rect">
            <a:avLst/>
          </a:prstGeom>
          <a:solidFill>
            <a:schemeClr val="bg1"/>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 name="Rektangel med rundade hörn 4"/>
          <p:cNvSpPr/>
          <p:nvPr/>
        </p:nvSpPr>
        <p:spPr>
          <a:xfrm>
            <a:off x="359568"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med rundade hörn 5"/>
          <p:cNvSpPr/>
          <p:nvPr/>
        </p:nvSpPr>
        <p:spPr>
          <a:xfrm>
            <a:off x="273843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med rundade hörn 6"/>
          <p:cNvSpPr/>
          <p:nvPr/>
        </p:nvSpPr>
        <p:spPr>
          <a:xfrm>
            <a:off x="5117305"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med rundade hörn 7"/>
          <p:cNvSpPr/>
          <p:nvPr/>
        </p:nvSpPr>
        <p:spPr>
          <a:xfrm>
            <a:off x="7612857"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med rundade hörn 8"/>
          <p:cNvSpPr/>
          <p:nvPr/>
        </p:nvSpPr>
        <p:spPr>
          <a:xfrm>
            <a:off x="1010840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p:cNvSpPr txBox="1"/>
          <p:nvPr/>
        </p:nvSpPr>
        <p:spPr>
          <a:xfrm>
            <a:off x="35956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Hem</a:t>
            </a:r>
            <a:endParaRPr lang="sv-SE" sz="1500" b="1" dirty="0">
              <a:latin typeface="Bodoni MT" panose="02070603080606020203" pitchFamily="18" charset="0"/>
            </a:endParaRPr>
          </a:p>
        </p:txBody>
      </p:sp>
      <p:sp>
        <p:nvSpPr>
          <p:cNvPr id="11" name="textruta 10"/>
          <p:cNvSpPr txBox="1"/>
          <p:nvPr/>
        </p:nvSpPr>
        <p:spPr>
          <a:xfrm>
            <a:off x="2738437"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Mina hundar</a:t>
            </a:r>
            <a:endParaRPr lang="sv-SE" sz="1500" b="1" dirty="0">
              <a:latin typeface="Bodoni MT" panose="02070603080606020203" pitchFamily="18" charset="0"/>
            </a:endParaRPr>
          </a:p>
        </p:txBody>
      </p:sp>
      <p:sp>
        <p:nvSpPr>
          <p:cNvPr id="12" name="textruta 11"/>
          <p:cNvSpPr txBox="1"/>
          <p:nvPr/>
        </p:nvSpPr>
        <p:spPr>
          <a:xfrm>
            <a:off x="5117304"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Om mig</a:t>
            </a:r>
            <a:endParaRPr lang="sv-SE" sz="1500" b="1" dirty="0">
              <a:latin typeface="Bodoni MT" panose="02070603080606020203" pitchFamily="18" charset="0"/>
            </a:endParaRPr>
          </a:p>
        </p:txBody>
      </p:sp>
      <p:sp>
        <p:nvSpPr>
          <p:cNvPr id="13" name="textruta 12"/>
          <p:cNvSpPr txBox="1"/>
          <p:nvPr/>
        </p:nvSpPr>
        <p:spPr>
          <a:xfrm>
            <a:off x="7612852"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Hundar jag minns</a:t>
            </a:r>
            <a:endParaRPr lang="sv-SE" sz="1500" b="1" dirty="0">
              <a:latin typeface="Bodoni MT" panose="02070603080606020203" pitchFamily="18" charset="0"/>
            </a:endParaRPr>
          </a:p>
        </p:txBody>
      </p:sp>
      <p:sp>
        <p:nvSpPr>
          <p:cNvPr id="14" name="textruta 13"/>
          <p:cNvSpPr txBox="1"/>
          <p:nvPr/>
        </p:nvSpPr>
        <p:spPr>
          <a:xfrm>
            <a:off x="1010839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Kontakta mig</a:t>
            </a:r>
            <a:endParaRPr lang="sv-SE" sz="1500" b="1" dirty="0">
              <a:latin typeface="Bodoni MT" panose="02070603080606020203" pitchFamily="18" charset="0"/>
            </a:endParaRPr>
          </a:p>
        </p:txBody>
      </p:sp>
      <p:sp>
        <p:nvSpPr>
          <p:cNvPr id="15" name="textruta 14"/>
          <p:cNvSpPr txBox="1"/>
          <p:nvPr/>
        </p:nvSpPr>
        <p:spPr>
          <a:xfrm>
            <a:off x="0" y="929757"/>
            <a:ext cx="12192000" cy="707886"/>
          </a:xfrm>
          <a:prstGeom prst="rect">
            <a:avLst/>
          </a:prstGeom>
          <a:noFill/>
          <a:ln>
            <a:solidFill>
              <a:schemeClr val="bg1"/>
            </a:solidFill>
          </a:ln>
        </p:spPr>
        <p:txBody>
          <a:bodyPr wrap="square" rtlCol="0">
            <a:spAutoFit/>
          </a:bodyPr>
          <a:lstStyle/>
          <a:p>
            <a:pPr algn="ctr"/>
            <a:r>
              <a:rPr lang="sv-SE" sz="4000" b="1" dirty="0" smtClean="0">
                <a:latin typeface="Constantia" panose="02030602050306030303" pitchFamily="18" charset="0"/>
              </a:rPr>
              <a:t>Kontakta mig</a:t>
            </a:r>
            <a:endParaRPr lang="sv-SE" sz="4000" b="1" dirty="0">
              <a:latin typeface="Constantia" panose="02030602050306030303" pitchFamily="18" charset="0"/>
            </a:endParaRPr>
          </a:p>
        </p:txBody>
      </p:sp>
      <p:sp>
        <p:nvSpPr>
          <p:cNvPr id="16" name="Rektangel med rundade hörn 15"/>
          <p:cNvSpPr/>
          <p:nvPr/>
        </p:nvSpPr>
        <p:spPr>
          <a:xfrm>
            <a:off x="1988343" y="1824451"/>
            <a:ext cx="9748829" cy="4680852"/>
          </a:xfrm>
          <a:prstGeom prst="roundRect">
            <a:avLst>
              <a:gd name="adj" fmla="val 3458"/>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17" name="Rektangel med rundade hörn 16"/>
          <p:cNvSpPr/>
          <p:nvPr/>
        </p:nvSpPr>
        <p:spPr>
          <a:xfrm>
            <a:off x="2272937" y="5323159"/>
            <a:ext cx="9193317" cy="984354"/>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18" name="Rektangel med rundade hörn 17"/>
          <p:cNvSpPr/>
          <p:nvPr/>
        </p:nvSpPr>
        <p:spPr>
          <a:xfrm>
            <a:off x="4367211" y="2016034"/>
            <a:ext cx="7092204" cy="47461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19" name="Rektangel med rundade hörn 18"/>
          <p:cNvSpPr/>
          <p:nvPr/>
        </p:nvSpPr>
        <p:spPr>
          <a:xfrm>
            <a:off x="2272937" y="2677459"/>
            <a:ext cx="9193317" cy="47461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20" name="Rektangel med rundade hörn 19"/>
          <p:cNvSpPr/>
          <p:nvPr/>
        </p:nvSpPr>
        <p:spPr>
          <a:xfrm>
            <a:off x="2272937" y="3338884"/>
            <a:ext cx="9193317" cy="47461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21" name="Rektangel med rundade hörn 20"/>
          <p:cNvSpPr/>
          <p:nvPr/>
        </p:nvSpPr>
        <p:spPr>
          <a:xfrm>
            <a:off x="2266098" y="4000309"/>
            <a:ext cx="9193317" cy="47461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22" name="Rektangel med rundade hörn 21"/>
          <p:cNvSpPr/>
          <p:nvPr/>
        </p:nvSpPr>
        <p:spPr>
          <a:xfrm>
            <a:off x="2272937" y="4661734"/>
            <a:ext cx="9193317" cy="47461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23" name="textruta 22"/>
          <p:cNvSpPr txBox="1"/>
          <p:nvPr/>
        </p:nvSpPr>
        <p:spPr>
          <a:xfrm>
            <a:off x="4415245" y="2084065"/>
            <a:ext cx="3361509" cy="338554"/>
          </a:xfrm>
          <a:prstGeom prst="rect">
            <a:avLst/>
          </a:prstGeom>
          <a:noFill/>
          <a:ln>
            <a:solidFill>
              <a:schemeClr val="bg1"/>
            </a:solidFill>
          </a:ln>
        </p:spPr>
        <p:txBody>
          <a:bodyPr wrap="square" rtlCol="0">
            <a:spAutoFit/>
          </a:bodyPr>
          <a:lstStyle/>
          <a:p>
            <a:r>
              <a:rPr lang="sv-SE" sz="1600" b="1" dirty="0" smtClean="0">
                <a:solidFill>
                  <a:schemeClr val="bg1">
                    <a:lumMod val="75000"/>
                  </a:schemeClr>
                </a:solidFill>
                <a:latin typeface="Constantia" panose="02030602050306030303" pitchFamily="18" charset="0"/>
              </a:rPr>
              <a:t>Ditt namn</a:t>
            </a:r>
            <a:endParaRPr lang="sv-SE" sz="1600" b="1" dirty="0">
              <a:solidFill>
                <a:schemeClr val="bg1">
                  <a:lumMod val="75000"/>
                </a:schemeClr>
              </a:solidFill>
              <a:latin typeface="Constantia" panose="02030602050306030303" pitchFamily="18" charset="0"/>
            </a:endParaRPr>
          </a:p>
        </p:txBody>
      </p:sp>
      <p:sp>
        <p:nvSpPr>
          <p:cNvPr id="24" name="textruta 23"/>
          <p:cNvSpPr txBox="1"/>
          <p:nvPr/>
        </p:nvSpPr>
        <p:spPr>
          <a:xfrm>
            <a:off x="2359563" y="2745490"/>
            <a:ext cx="3361509" cy="338554"/>
          </a:xfrm>
          <a:prstGeom prst="rect">
            <a:avLst/>
          </a:prstGeom>
          <a:noFill/>
          <a:ln>
            <a:solidFill>
              <a:schemeClr val="bg1"/>
            </a:solidFill>
          </a:ln>
        </p:spPr>
        <p:txBody>
          <a:bodyPr wrap="square" rtlCol="0">
            <a:spAutoFit/>
          </a:bodyPr>
          <a:lstStyle/>
          <a:p>
            <a:r>
              <a:rPr lang="sv-SE" sz="1600" b="1" dirty="0" smtClean="0">
                <a:solidFill>
                  <a:schemeClr val="bg1">
                    <a:lumMod val="75000"/>
                  </a:schemeClr>
                </a:solidFill>
                <a:latin typeface="Constantia" panose="02030602050306030303" pitchFamily="18" charset="0"/>
              </a:rPr>
              <a:t>Din e-post adress</a:t>
            </a:r>
            <a:endParaRPr lang="sv-SE" sz="1600" b="1" dirty="0">
              <a:solidFill>
                <a:schemeClr val="bg1">
                  <a:lumMod val="75000"/>
                </a:schemeClr>
              </a:solidFill>
              <a:latin typeface="Constantia" panose="02030602050306030303" pitchFamily="18" charset="0"/>
            </a:endParaRPr>
          </a:p>
        </p:txBody>
      </p:sp>
      <p:sp>
        <p:nvSpPr>
          <p:cNvPr id="25" name="textruta 24"/>
          <p:cNvSpPr txBox="1"/>
          <p:nvPr/>
        </p:nvSpPr>
        <p:spPr>
          <a:xfrm>
            <a:off x="2359563" y="3412923"/>
            <a:ext cx="3361509" cy="338554"/>
          </a:xfrm>
          <a:prstGeom prst="rect">
            <a:avLst/>
          </a:prstGeom>
          <a:noFill/>
          <a:ln>
            <a:solidFill>
              <a:schemeClr val="bg1"/>
            </a:solidFill>
          </a:ln>
        </p:spPr>
        <p:txBody>
          <a:bodyPr wrap="square" rtlCol="0">
            <a:spAutoFit/>
          </a:bodyPr>
          <a:lstStyle/>
          <a:p>
            <a:r>
              <a:rPr lang="sv-SE" sz="1600" b="1" dirty="0" smtClean="0">
                <a:solidFill>
                  <a:schemeClr val="bg1">
                    <a:lumMod val="75000"/>
                  </a:schemeClr>
                </a:solidFill>
                <a:latin typeface="Constantia" panose="02030602050306030303" pitchFamily="18" charset="0"/>
              </a:rPr>
              <a:t>Din bostadsort</a:t>
            </a:r>
            <a:endParaRPr lang="sv-SE" sz="1600" b="1" dirty="0">
              <a:solidFill>
                <a:schemeClr val="bg1">
                  <a:lumMod val="75000"/>
                </a:schemeClr>
              </a:solidFill>
              <a:latin typeface="Constantia" panose="02030602050306030303" pitchFamily="18" charset="0"/>
            </a:endParaRPr>
          </a:p>
        </p:txBody>
      </p:sp>
      <p:sp>
        <p:nvSpPr>
          <p:cNvPr id="26" name="textruta 25"/>
          <p:cNvSpPr txBox="1"/>
          <p:nvPr/>
        </p:nvSpPr>
        <p:spPr>
          <a:xfrm>
            <a:off x="2359562" y="4068559"/>
            <a:ext cx="3361509" cy="338554"/>
          </a:xfrm>
          <a:prstGeom prst="rect">
            <a:avLst/>
          </a:prstGeom>
          <a:noFill/>
          <a:ln>
            <a:solidFill>
              <a:schemeClr val="bg1">
                <a:lumMod val="65000"/>
              </a:schemeClr>
            </a:solidFill>
          </a:ln>
        </p:spPr>
        <p:txBody>
          <a:bodyPr wrap="square" rtlCol="0">
            <a:spAutoFit/>
          </a:bodyPr>
          <a:lstStyle/>
          <a:p>
            <a:r>
              <a:rPr lang="sv-SE" sz="1600" b="1" dirty="0" smtClean="0">
                <a:solidFill>
                  <a:schemeClr val="bg1">
                    <a:lumMod val="75000"/>
                  </a:schemeClr>
                </a:solidFill>
                <a:latin typeface="Constantia" panose="02030602050306030303" pitchFamily="18" charset="0"/>
              </a:rPr>
              <a:t>Ditt mobilnummer</a:t>
            </a:r>
            <a:endParaRPr lang="sv-SE" sz="1600" b="1" dirty="0">
              <a:solidFill>
                <a:schemeClr val="bg1">
                  <a:lumMod val="75000"/>
                </a:schemeClr>
              </a:solidFill>
              <a:latin typeface="Constantia" panose="02030602050306030303" pitchFamily="18" charset="0"/>
            </a:endParaRPr>
          </a:p>
        </p:txBody>
      </p:sp>
      <p:sp>
        <p:nvSpPr>
          <p:cNvPr id="27" name="textruta 26"/>
          <p:cNvSpPr txBox="1"/>
          <p:nvPr/>
        </p:nvSpPr>
        <p:spPr>
          <a:xfrm>
            <a:off x="2359562" y="4068340"/>
            <a:ext cx="3361509" cy="338554"/>
          </a:xfrm>
          <a:prstGeom prst="rect">
            <a:avLst/>
          </a:prstGeom>
          <a:noFill/>
          <a:ln>
            <a:solidFill>
              <a:schemeClr val="bg1"/>
            </a:solidFill>
          </a:ln>
        </p:spPr>
        <p:txBody>
          <a:bodyPr wrap="square" rtlCol="0">
            <a:spAutoFit/>
          </a:bodyPr>
          <a:lstStyle/>
          <a:p>
            <a:r>
              <a:rPr lang="sv-SE" sz="1600" b="1" dirty="0" smtClean="0">
                <a:solidFill>
                  <a:schemeClr val="bg1">
                    <a:lumMod val="75000"/>
                  </a:schemeClr>
                </a:solidFill>
                <a:latin typeface="Constantia" panose="02030602050306030303" pitchFamily="18" charset="0"/>
              </a:rPr>
              <a:t>Ditt mobilnummer</a:t>
            </a:r>
            <a:endParaRPr lang="sv-SE" sz="1600" b="1" dirty="0">
              <a:solidFill>
                <a:schemeClr val="bg1">
                  <a:lumMod val="75000"/>
                </a:schemeClr>
              </a:solidFill>
              <a:latin typeface="Constantia" panose="02030602050306030303" pitchFamily="18" charset="0"/>
            </a:endParaRPr>
          </a:p>
        </p:txBody>
      </p:sp>
      <p:sp>
        <p:nvSpPr>
          <p:cNvPr id="28" name="textruta 27"/>
          <p:cNvSpPr txBox="1"/>
          <p:nvPr/>
        </p:nvSpPr>
        <p:spPr>
          <a:xfrm>
            <a:off x="2359561" y="4724785"/>
            <a:ext cx="3361509" cy="338554"/>
          </a:xfrm>
          <a:prstGeom prst="rect">
            <a:avLst/>
          </a:prstGeom>
          <a:noFill/>
          <a:ln>
            <a:solidFill>
              <a:schemeClr val="bg1"/>
            </a:solidFill>
          </a:ln>
        </p:spPr>
        <p:txBody>
          <a:bodyPr wrap="square" rtlCol="0">
            <a:spAutoFit/>
          </a:bodyPr>
          <a:lstStyle/>
          <a:p>
            <a:r>
              <a:rPr lang="sv-SE" sz="1600" b="1" dirty="0" smtClean="0">
                <a:solidFill>
                  <a:schemeClr val="bg1">
                    <a:lumMod val="75000"/>
                  </a:schemeClr>
                </a:solidFill>
                <a:latin typeface="Constantia" panose="02030602050306030303" pitchFamily="18" charset="0"/>
              </a:rPr>
              <a:t>Ämne</a:t>
            </a:r>
            <a:endParaRPr lang="sv-SE" sz="1600" b="1" dirty="0">
              <a:solidFill>
                <a:schemeClr val="bg1">
                  <a:lumMod val="75000"/>
                </a:schemeClr>
              </a:solidFill>
              <a:latin typeface="Constantia" panose="02030602050306030303" pitchFamily="18" charset="0"/>
            </a:endParaRPr>
          </a:p>
        </p:txBody>
      </p:sp>
      <p:sp>
        <p:nvSpPr>
          <p:cNvPr id="29" name="textruta 28"/>
          <p:cNvSpPr txBox="1"/>
          <p:nvPr/>
        </p:nvSpPr>
        <p:spPr>
          <a:xfrm>
            <a:off x="2402642" y="5646030"/>
            <a:ext cx="3361509" cy="338554"/>
          </a:xfrm>
          <a:prstGeom prst="rect">
            <a:avLst/>
          </a:prstGeom>
          <a:noFill/>
          <a:ln>
            <a:solidFill>
              <a:schemeClr val="bg1"/>
            </a:solidFill>
          </a:ln>
        </p:spPr>
        <p:txBody>
          <a:bodyPr wrap="square" rtlCol="0">
            <a:spAutoFit/>
          </a:bodyPr>
          <a:lstStyle/>
          <a:p>
            <a:r>
              <a:rPr lang="sv-SE" sz="1600" b="1" dirty="0" smtClean="0">
                <a:solidFill>
                  <a:schemeClr val="bg1">
                    <a:lumMod val="75000"/>
                  </a:schemeClr>
                </a:solidFill>
                <a:latin typeface="Constantia" panose="02030602050306030303" pitchFamily="18" charset="0"/>
              </a:rPr>
              <a:t>Ditt meddelande</a:t>
            </a:r>
            <a:endParaRPr lang="sv-SE" sz="1600" b="1" dirty="0">
              <a:solidFill>
                <a:schemeClr val="bg1">
                  <a:lumMod val="75000"/>
                </a:schemeClr>
              </a:solidFill>
              <a:latin typeface="Constantia" panose="02030602050306030303" pitchFamily="18" charset="0"/>
            </a:endParaRPr>
          </a:p>
        </p:txBody>
      </p:sp>
    </p:spTree>
    <p:extLst>
      <p:ext uri="{BB962C8B-B14F-4D97-AF65-F5344CB8AC3E}">
        <p14:creationId xmlns:p14="http://schemas.microsoft.com/office/powerpoint/2010/main" val="1049483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sv-SE"/>
          </a:p>
        </p:txBody>
      </p:sp>
      <p:sp>
        <p:nvSpPr>
          <p:cNvPr id="3" name="Platshållare för innehåll 2"/>
          <p:cNvSpPr>
            <a:spLocks noGrp="1"/>
          </p:cNvSpPr>
          <p:nvPr>
            <p:ph idx="1"/>
          </p:nvPr>
        </p:nvSpPr>
        <p:spPr/>
        <p:txBody>
          <a:bodyPr/>
          <a:lstStyle/>
          <a:p>
            <a:endParaRPr lang="sv-SE" dirty="0"/>
          </a:p>
        </p:txBody>
      </p:sp>
      <p:sp>
        <p:nvSpPr>
          <p:cNvPr id="4" name="Rektangel 3"/>
          <p:cNvSpPr/>
          <p:nvPr/>
        </p:nvSpPr>
        <p:spPr>
          <a:xfrm>
            <a:off x="0" y="4629150"/>
            <a:ext cx="6105525" cy="742950"/>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 name="Rektangel 4"/>
          <p:cNvSpPr/>
          <p:nvPr/>
        </p:nvSpPr>
        <p:spPr>
          <a:xfrm>
            <a:off x="1" y="5372100"/>
            <a:ext cx="3067049" cy="742950"/>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6" name="Rektangel 5"/>
          <p:cNvSpPr/>
          <p:nvPr/>
        </p:nvSpPr>
        <p:spPr>
          <a:xfrm>
            <a:off x="2" y="6115050"/>
            <a:ext cx="1543048" cy="742950"/>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7" name="Rektangel 6"/>
          <p:cNvSpPr/>
          <p:nvPr/>
        </p:nvSpPr>
        <p:spPr>
          <a:xfrm>
            <a:off x="1543050" y="6115050"/>
            <a:ext cx="1543048" cy="742950"/>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8" name="Rektangel 7"/>
          <p:cNvSpPr/>
          <p:nvPr/>
        </p:nvSpPr>
        <p:spPr>
          <a:xfrm>
            <a:off x="4610098" y="6115050"/>
            <a:ext cx="1543048" cy="742950"/>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9" name="Rektangel 8"/>
          <p:cNvSpPr/>
          <p:nvPr/>
        </p:nvSpPr>
        <p:spPr>
          <a:xfrm>
            <a:off x="3086098" y="6115050"/>
            <a:ext cx="1543048" cy="742950"/>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0" name="Rektangel 9"/>
          <p:cNvSpPr/>
          <p:nvPr/>
        </p:nvSpPr>
        <p:spPr>
          <a:xfrm>
            <a:off x="11208152" y="0"/>
            <a:ext cx="983848" cy="6858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1" name="Rektangel 10"/>
          <p:cNvSpPr/>
          <p:nvPr/>
        </p:nvSpPr>
        <p:spPr>
          <a:xfrm>
            <a:off x="10224304" y="0"/>
            <a:ext cx="983848" cy="34501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2" name="Rektangel 11"/>
          <p:cNvSpPr/>
          <p:nvPr/>
        </p:nvSpPr>
        <p:spPr>
          <a:xfrm>
            <a:off x="9240456" y="0"/>
            <a:ext cx="983848" cy="17293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3" name="Rektangel 12"/>
          <p:cNvSpPr/>
          <p:nvPr/>
        </p:nvSpPr>
        <p:spPr>
          <a:xfrm>
            <a:off x="8256608" y="0"/>
            <a:ext cx="983848" cy="8765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4" name="Rektangel med rundade hörn 13"/>
          <p:cNvSpPr/>
          <p:nvPr/>
        </p:nvSpPr>
        <p:spPr>
          <a:xfrm>
            <a:off x="-2935" y="24950"/>
            <a:ext cx="3361509" cy="8309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Tree>
    <p:extLst>
      <p:ext uri="{BB962C8B-B14F-4D97-AF65-F5344CB8AC3E}">
        <p14:creationId xmlns:p14="http://schemas.microsoft.com/office/powerpoint/2010/main" val="1882039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ktangel 13"/>
          <p:cNvSpPr/>
          <p:nvPr/>
        </p:nvSpPr>
        <p:spPr>
          <a:xfrm>
            <a:off x="0" y="0"/>
            <a:ext cx="12192000" cy="742950"/>
          </a:xfrm>
          <a:prstGeom prst="rect">
            <a:avLst/>
          </a:prstGeom>
          <a:solidFill>
            <a:schemeClr val="bg1"/>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5" name="Rektangel med rundade hörn 14"/>
          <p:cNvSpPr/>
          <p:nvPr/>
        </p:nvSpPr>
        <p:spPr>
          <a:xfrm>
            <a:off x="359568"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ktangel med rundade hörn 15"/>
          <p:cNvSpPr/>
          <p:nvPr/>
        </p:nvSpPr>
        <p:spPr>
          <a:xfrm>
            <a:off x="273843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med rundade hörn 16"/>
          <p:cNvSpPr/>
          <p:nvPr/>
        </p:nvSpPr>
        <p:spPr>
          <a:xfrm>
            <a:off x="5117305"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ktangel med rundade hörn 17"/>
          <p:cNvSpPr/>
          <p:nvPr/>
        </p:nvSpPr>
        <p:spPr>
          <a:xfrm>
            <a:off x="7612857"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med rundade hörn 18"/>
          <p:cNvSpPr/>
          <p:nvPr/>
        </p:nvSpPr>
        <p:spPr>
          <a:xfrm>
            <a:off x="1010840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textruta 19"/>
          <p:cNvSpPr txBox="1"/>
          <p:nvPr/>
        </p:nvSpPr>
        <p:spPr>
          <a:xfrm>
            <a:off x="35956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Hem</a:t>
            </a:r>
            <a:endParaRPr lang="sv-SE" sz="1500" b="1" dirty="0">
              <a:latin typeface="Bodoni MT" panose="02070603080606020203" pitchFamily="18" charset="0"/>
            </a:endParaRPr>
          </a:p>
        </p:txBody>
      </p:sp>
      <p:sp>
        <p:nvSpPr>
          <p:cNvPr id="21" name="textruta 20"/>
          <p:cNvSpPr txBox="1"/>
          <p:nvPr/>
        </p:nvSpPr>
        <p:spPr>
          <a:xfrm>
            <a:off x="2738437"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Mina hundar</a:t>
            </a:r>
            <a:endParaRPr lang="sv-SE" sz="1500" b="1" dirty="0">
              <a:latin typeface="Bodoni MT" panose="02070603080606020203" pitchFamily="18" charset="0"/>
            </a:endParaRPr>
          </a:p>
        </p:txBody>
      </p:sp>
      <p:sp>
        <p:nvSpPr>
          <p:cNvPr id="22" name="textruta 21"/>
          <p:cNvSpPr txBox="1"/>
          <p:nvPr/>
        </p:nvSpPr>
        <p:spPr>
          <a:xfrm>
            <a:off x="5117304"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Om mig</a:t>
            </a:r>
            <a:endParaRPr lang="sv-SE" sz="1500" b="1" dirty="0">
              <a:latin typeface="Bodoni MT" panose="02070603080606020203" pitchFamily="18" charset="0"/>
            </a:endParaRPr>
          </a:p>
        </p:txBody>
      </p:sp>
      <p:sp>
        <p:nvSpPr>
          <p:cNvPr id="23" name="textruta 22"/>
          <p:cNvSpPr txBox="1"/>
          <p:nvPr/>
        </p:nvSpPr>
        <p:spPr>
          <a:xfrm>
            <a:off x="7612852"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Hundar jag minns</a:t>
            </a:r>
            <a:endParaRPr lang="sv-SE" sz="1500" b="1" dirty="0">
              <a:latin typeface="Bodoni MT" panose="02070603080606020203" pitchFamily="18" charset="0"/>
            </a:endParaRPr>
          </a:p>
        </p:txBody>
      </p:sp>
      <p:sp>
        <p:nvSpPr>
          <p:cNvPr id="24" name="textruta 23"/>
          <p:cNvSpPr txBox="1"/>
          <p:nvPr/>
        </p:nvSpPr>
        <p:spPr>
          <a:xfrm>
            <a:off x="1010839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Kontakta mig</a:t>
            </a:r>
            <a:endParaRPr lang="sv-SE" sz="1500" b="1" dirty="0">
              <a:latin typeface="Bodoni MT" panose="02070603080606020203" pitchFamily="18" charset="0"/>
            </a:endParaRPr>
          </a:p>
        </p:txBody>
      </p:sp>
      <p:sp>
        <p:nvSpPr>
          <p:cNvPr id="25" name="textruta 24"/>
          <p:cNvSpPr txBox="1"/>
          <p:nvPr/>
        </p:nvSpPr>
        <p:spPr>
          <a:xfrm>
            <a:off x="0" y="742947"/>
            <a:ext cx="12192000" cy="707886"/>
          </a:xfrm>
          <a:prstGeom prst="rect">
            <a:avLst/>
          </a:prstGeom>
          <a:noFill/>
          <a:ln>
            <a:solidFill>
              <a:schemeClr val="bg1">
                <a:lumMod val="65000"/>
              </a:schemeClr>
            </a:solidFill>
          </a:ln>
        </p:spPr>
        <p:txBody>
          <a:bodyPr wrap="square" rtlCol="0">
            <a:spAutoFit/>
          </a:bodyPr>
          <a:lstStyle/>
          <a:p>
            <a:pPr algn="ctr"/>
            <a:r>
              <a:rPr lang="sv-SE" sz="4000" b="1" dirty="0" smtClean="0">
                <a:latin typeface="Constantia" panose="02030602050306030303" pitchFamily="18" charset="0"/>
              </a:rPr>
              <a:t>Mina hundar</a:t>
            </a:r>
            <a:endParaRPr lang="sv-SE" sz="4000" b="1" dirty="0">
              <a:latin typeface="Constantia" panose="02030602050306030303" pitchFamily="18" charset="0"/>
            </a:endParaRPr>
          </a:p>
        </p:txBody>
      </p:sp>
      <p:pic>
        <p:nvPicPr>
          <p:cNvPr id="26" name="Bildobjekt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0465" y="2193780"/>
            <a:ext cx="4551069" cy="3695468"/>
          </a:xfrm>
          <a:prstGeom prst="rect">
            <a:avLst/>
          </a:prstGeom>
        </p:spPr>
      </p:pic>
      <p:sp>
        <p:nvSpPr>
          <p:cNvPr id="28" name="Rektangel med rundade hörn 27"/>
          <p:cNvSpPr/>
          <p:nvPr/>
        </p:nvSpPr>
        <p:spPr>
          <a:xfrm>
            <a:off x="5144519" y="6054179"/>
            <a:ext cx="1902960" cy="60593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textruta 28"/>
          <p:cNvSpPr txBox="1"/>
          <p:nvPr/>
        </p:nvSpPr>
        <p:spPr>
          <a:xfrm>
            <a:off x="5117304" y="5952232"/>
            <a:ext cx="1902960" cy="707886"/>
          </a:xfrm>
          <a:prstGeom prst="rect">
            <a:avLst/>
          </a:prstGeom>
          <a:noFill/>
          <a:ln>
            <a:noFill/>
          </a:ln>
        </p:spPr>
        <p:txBody>
          <a:bodyPr wrap="square" rtlCol="0">
            <a:spAutoFit/>
          </a:bodyPr>
          <a:lstStyle/>
          <a:p>
            <a:pPr algn="ctr"/>
            <a:r>
              <a:rPr lang="sv-SE" sz="4000" b="1" dirty="0" err="1" smtClean="0">
                <a:latin typeface="Constantia" panose="02030602050306030303" pitchFamily="18" charset="0"/>
              </a:rPr>
              <a:t>Leiya</a:t>
            </a:r>
            <a:endParaRPr lang="sv-SE" sz="4000" b="1" dirty="0">
              <a:latin typeface="Constantia" panose="02030602050306030303" pitchFamily="18" charset="0"/>
            </a:endParaRPr>
          </a:p>
        </p:txBody>
      </p:sp>
    </p:spTree>
    <p:extLst>
      <p:ext uri="{BB962C8B-B14F-4D97-AF65-F5344CB8AC3E}">
        <p14:creationId xmlns:p14="http://schemas.microsoft.com/office/powerpoint/2010/main" val="15665337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p:cNvSpPr/>
          <p:nvPr/>
        </p:nvSpPr>
        <p:spPr>
          <a:xfrm>
            <a:off x="0" y="0"/>
            <a:ext cx="12192000" cy="742950"/>
          </a:xfrm>
          <a:prstGeom prst="rect">
            <a:avLst/>
          </a:prstGeom>
          <a:solidFill>
            <a:schemeClr val="bg1"/>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 name="Rektangel med rundade hörn 4"/>
          <p:cNvSpPr/>
          <p:nvPr/>
        </p:nvSpPr>
        <p:spPr>
          <a:xfrm>
            <a:off x="359568"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med rundade hörn 5"/>
          <p:cNvSpPr/>
          <p:nvPr/>
        </p:nvSpPr>
        <p:spPr>
          <a:xfrm>
            <a:off x="273843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med rundade hörn 6"/>
          <p:cNvSpPr/>
          <p:nvPr/>
        </p:nvSpPr>
        <p:spPr>
          <a:xfrm>
            <a:off x="5117305"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med rundade hörn 7"/>
          <p:cNvSpPr/>
          <p:nvPr/>
        </p:nvSpPr>
        <p:spPr>
          <a:xfrm>
            <a:off x="7612857"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med rundade hörn 8"/>
          <p:cNvSpPr/>
          <p:nvPr/>
        </p:nvSpPr>
        <p:spPr>
          <a:xfrm>
            <a:off x="1010840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p:cNvSpPr txBox="1"/>
          <p:nvPr/>
        </p:nvSpPr>
        <p:spPr>
          <a:xfrm>
            <a:off x="35956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Hem</a:t>
            </a:r>
            <a:endParaRPr lang="sv-SE" sz="1500" b="1" dirty="0">
              <a:latin typeface="Bodoni MT" panose="02070603080606020203" pitchFamily="18" charset="0"/>
            </a:endParaRPr>
          </a:p>
        </p:txBody>
      </p:sp>
      <p:sp>
        <p:nvSpPr>
          <p:cNvPr id="11" name="textruta 10"/>
          <p:cNvSpPr txBox="1"/>
          <p:nvPr/>
        </p:nvSpPr>
        <p:spPr>
          <a:xfrm>
            <a:off x="2738437"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Mina hundar</a:t>
            </a:r>
            <a:endParaRPr lang="sv-SE" sz="1500" b="1" dirty="0">
              <a:latin typeface="Bodoni MT" panose="02070603080606020203" pitchFamily="18" charset="0"/>
            </a:endParaRPr>
          </a:p>
        </p:txBody>
      </p:sp>
      <p:sp>
        <p:nvSpPr>
          <p:cNvPr id="12" name="textruta 11"/>
          <p:cNvSpPr txBox="1"/>
          <p:nvPr/>
        </p:nvSpPr>
        <p:spPr>
          <a:xfrm>
            <a:off x="5117304"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Om mig</a:t>
            </a:r>
            <a:endParaRPr lang="sv-SE" sz="1500" b="1" dirty="0">
              <a:latin typeface="Bodoni MT" panose="02070603080606020203" pitchFamily="18" charset="0"/>
            </a:endParaRPr>
          </a:p>
        </p:txBody>
      </p:sp>
      <p:sp>
        <p:nvSpPr>
          <p:cNvPr id="13" name="textruta 12"/>
          <p:cNvSpPr txBox="1"/>
          <p:nvPr/>
        </p:nvSpPr>
        <p:spPr>
          <a:xfrm>
            <a:off x="7612852"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Hundar jag minns</a:t>
            </a:r>
            <a:endParaRPr lang="sv-SE" sz="1500" b="1" dirty="0">
              <a:latin typeface="Bodoni MT" panose="02070603080606020203" pitchFamily="18" charset="0"/>
            </a:endParaRPr>
          </a:p>
        </p:txBody>
      </p:sp>
      <p:sp>
        <p:nvSpPr>
          <p:cNvPr id="14" name="textruta 13"/>
          <p:cNvSpPr txBox="1"/>
          <p:nvPr/>
        </p:nvSpPr>
        <p:spPr>
          <a:xfrm>
            <a:off x="1010839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Kontakta mig</a:t>
            </a:r>
            <a:endParaRPr lang="sv-SE" sz="1500" b="1" dirty="0">
              <a:latin typeface="Bodoni MT" panose="02070603080606020203" pitchFamily="18" charset="0"/>
            </a:endParaRPr>
          </a:p>
        </p:txBody>
      </p:sp>
      <p:sp>
        <p:nvSpPr>
          <p:cNvPr id="15" name="textruta 14"/>
          <p:cNvSpPr txBox="1"/>
          <p:nvPr/>
        </p:nvSpPr>
        <p:spPr>
          <a:xfrm>
            <a:off x="0" y="742947"/>
            <a:ext cx="12192000" cy="707886"/>
          </a:xfrm>
          <a:prstGeom prst="rect">
            <a:avLst/>
          </a:prstGeom>
          <a:noFill/>
          <a:ln>
            <a:solidFill>
              <a:schemeClr val="bg1">
                <a:lumMod val="65000"/>
              </a:schemeClr>
            </a:solidFill>
          </a:ln>
        </p:spPr>
        <p:txBody>
          <a:bodyPr wrap="square" rtlCol="0">
            <a:spAutoFit/>
          </a:bodyPr>
          <a:lstStyle/>
          <a:p>
            <a:pPr algn="ctr"/>
            <a:r>
              <a:rPr lang="sv-SE" sz="4000" b="1" dirty="0" err="1" smtClean="0">
                <a:latin typeface="Constantia" panose="02030602050306030303" pitchFamily="18" charset="0"/>
              </a:rPr>
              <a:t>Leiya</a:t>
            </a:r>
            <a:endParaRPr lang="sv-SE" sz="4000" b="1" dirty="0">
              <a:latin typeface="Constantia" panose="02030602050306030303" pitchFamily="18" charset="0"/>
            </a:endParaRPr>
          </a:p>
        </p:txBody>
      </p:sp>
      <p:pic>
        <p:nvPicPr>
          <p:cNvPr id="16" name="Bildobjekt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8023" y="2193780"/>
            <a:ext cx="4579149" cy="4114693"/>
          </a:xfrm>
          <a:prstGeom prst="rect">
            <a:avLst/>
          </a:prstGeom>
        </p:spPr>
      </p:pic>
      <p:sp>
        <p:nvSpPr>
          <p:cNvPr id="17" name="textruta 16"/>
          <p:cNvSpPr txBox="1"/>
          <p:nvPr/>
        </p:nvSpPr>
        <p:spPr>
          <a:xfrm>
            <a:off x="7273769" y="6304002"/>
            <a:ext cx="4579150" cy="553998"/>
          </a:xfrm>
          <a:prstGeom prst="rect">
            <a:avLst/>
          </a:prstGeom>
          <a:noFill/>
          <a:ln>
            <a:noFill/>
          </a:ln>
        </p:spPr>
        <p:txBody>
          <a:bodyPr wrap="square" rtlCol="0">
            <a:spAutoFit/>
          </a:bodyPr>
          <a:lstStyle/>
          <a:p>
            <a:pPr algn="ctr"/>
            <a:r>
              <a:rPr lang="sv-SE" sz="1500" dirty="0" smtClean="0">
                <a:latin typeface="Constantia" panose="02030602050306030303" pitchFamily="18" charset="0"/>
              </a:rPr>
              <a:t>(detta kommer att vara ett bildspel, denna text kommer inte finnas med på hemsidan.)</a:t>
            </a:r>
            <a:endParaRPr lang="sv-SE" sz="1500" dirty="0">
              <a:latin typeface="Constantia" panose="02030602050306030303" pitchFamily="18" charset="0"/>
            </a:endParaRPr>
          </a:p>
        </p:txBody>
      </p:sp>
      <p:sp>
        <p:nvSpPr>
          <p:cNvPr id="18" name="textruta 17"/>
          <p:cNvSpPr txBox="1"/>
          <p:nvPr/>
        </p:nvSpPr>
        <p:spPr>
          <a:xfrm>
            <a:off x="7158023" y="1545307"/>
            <a:ext cx="4579150" cy="553998"/>
          </a:xfrm>
          <a:prstGeom prst="rect">
            <a:avLst/>
          </a:prstGeom>
          <a:noFill/>
          <a:ln>
            <a:solidFill>
              <a:schemeClr val="bg1"/>
            </a:solidFill>
          </a:ln>
        </p:spPr>
        <p:txBody>
          <a:bodyPr wrap="square" rtlCol="0">
            <a:spAutoFit/>
          </a:bodyPr>
          <a:lstStyle/>
          <a:p>
            <a:pPr algn="ctr"/>
            <a:r>
              <a:rPr lang="sv-SE" sz="3000" b="1" dirty="0" smtClean="0">
                <a:latin typeface="Constantia" panose="02030602050306030303" pitchFamily="18" charset="0"/>
              </a:rPr>
              <a:t>Bildspel</a:t>
            </a:r>
            <a:endParaRPr lang="sv-SE" sz="3000" b="1" dirty="0">
              <a:latin typeface="Constantia" panose="02030602050306030303" pitchFamily="18" charset="0"/>
            </a:endParaRPr>
          </a:p>
        </p:txBody>
      </p:sp>
      <p:pic>
        <p:nvPicPr>
          <p:cNvPr id="19" name="Bildobjekt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048" y="2158716"/>
            <a:ext cx="2738436" cy="3754838"/>
          </a:xfrm>
          <a:prstGeom prst="rect">
            <a:avLst/>
          </a:prstGeom>
        </p:spPr>
      </p:pic>
      <p:sp>
        <p:nvSpPr>
          <p:cNvPr id="21" name="textruta 20"/>
          <p:cNvSpPr txBox="1"/>
          <p:nvPr/>
        </p:nvSpPr>
        <p:spPr>
          <a:xfrm>
            <a:off x="0" y="1527775"/>
            <a:ext cx="3414532" cy="553998"/>
          </a:xfrm>
          <a:prstGeom prst="rect">
            <a:avLst/>
          </a:prstGeom>
          <a:noFill/>
          <a:ln>
            <a:solidFill>
              <a:schemeClr val="bg1"/>
            </a:solidFill>
          </a:ln>
        </p:spPr>
        <p:txBody>
          <a:bodyPr wrap="square" rtlCol="0">
            <a:spAutoFit/>
          </a:bodyPr>
          <a:lstStyle/>
          <a:p>
            <a:pPr algn="ctr"/>
            <a:r>
              <a:rPr lang="sv-SE" sz="3000" b="1" dirty="0" err="1" smtClean="0">
                <a:latin typeface="Constantia" panose="02030602050306030303" pitchFamily="18" charset="0"/>
              </a:rPr>
              <a:t>Leiya</a:t>
            </a:r>
            <a:endParaRPr lang="sv-SE" sz="3000" b="1" dirty="0">
              <a:latin typeface="Constantia" panose="02030602050306030303" pitchFamily="18" charset="0"/>
            </a:endParaRPr>
          </a:p>
        </p:txBody>
      </p:sp>
      <p:sp>
        <p:nvSpPr>
          <p:cNvPr id="20" name="Rektangel med rundade hörn 19"/>
          <p:cNvSpPr/>
          <p:nvPr/>
        </p:nvSpPr>
        <p:spPr>
          <a:xfrm>
            <a:off x="359568" y="5990497"/>
            <a:ext cx="2716917" cy="867503"/>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23" name="textruta 22"/>
          <p:cNvSpPr txBox="1"/>
          <p:nvPr/>
        </p:nvSpPr>
        <p:spPr>
          <a:xfrm>
            <a:off x="359568" y="5990497"/>
            <a:ext cx="2716916" cy="1077218"/>
          </a:xfrm>
          <a:prstGeom prst="rect">
            <a:avLst/>
          </a:prstGeom>
          <a:noFill/>
          <a:ln>
            <a:noFill/>
          </a:ln>
        </p:spPr>
        <p:txBody>
          <a:bodyPr wrap="square" rtlCol="0">
            <a:spAutoFit/>
          </a:bodyPr>
          <a:lstStyle/>
          <a:p>
            <a:r>
              <a:rPr lang="sv-SE" sz="1600" b="1" dirty="0" smtClean="0">
                <a:latin typeface="Constantia" panose="02030602050306030303" pitchFamily="18" charset="0"/>
              </a:rPr>
              <a:t>RED BLOOMS DREAM FOR ME </a:t>
            </a:r>
            <a:r>
              <a:rPr lang="sv-SE" sz="1600" dirty="0" err="1" smtClean="0">
                <a:latin typeface="Constantia" panose="02030602050306030303" pitchFamily="18" charset="0"/>
              </a:rPr>
              <a:t>Leiya</a:t>
            </a:r>
            <a:r>
              <a:rPr lang="sv-SE" sz="1600" dirty="0" smtClean="0">
                <a:latin typeface="Constantia" panose="02030602050306030303" pitchFamily="18" charset="0"/>
              </a:rPr>
              <a:t> är en ung, äventyrlig dam som älskar </a:t>
            </a:r>
            <a:br>
              <a:rPr lang="sv-SE" sz="1600" dirty="0" smtClean="0">
                <a:latin typeface="Constantia" panose="02030602050306030303" pitchFamily="18" charset="0"/>
              </a:rPr>
            </a:br>
            <a:endParaRPr lang="sv-SE" sz="1600" dirty="0">
              <a:latin typeface="Constantia" panose="02030602050306030303" pitchFamily="18" charset="0"/>
            </a:endParaRPr>
          </a:p>
        </p:txBody>
      </p:sp>
    </p:spTree>
    <p:extLst>
      <p:ext uri="{BB962C8B-B14F-4D97-AF65-F5344CB8AC3E}">
        <p14:creationId xmlns:p14="http://schemas.microsoft.com/office/powerpoint/2010/main" val="2301069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p:cNvSpPr/>
          <p:nvPr/>
        </p:nvSpPr>
        <p:spPr>
          <a:xfrm>
            <a:off x="0" y="0"/>
            <a:ext cx="12192000" cy="742950"/>
          </a:xfrm>
          <a:prstGeom prst="rect">
            <a:avLst/>
          </a:prstGeom>
          <a:solidFill>
            <a:schemeClr val="bg1"/>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 name="Rektangel med rundade hörn 4"/>
          <p:cNvSpPr/>
          <p:nvPr/>
        </p:nvSpPr>
        <p:spPr>
          <a:xfrm>
            <a:off x="359568"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med rundade hörn 5"/>
          <p:cNvSpPr/>
          <p:nvPr/>
        </p:nvSpPr>
        <p:spPr>
          <a:xfrm>
            <a:off x="273843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med rundade hörn 6"/>
          <p:cNvSpPr/>
          <p:nvPr/>
        </p:nvSpPr>
        <p:spPr>
          <a:xfrm>
            <a:off x="5117305"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med rundade hörn 7"/>
          <p:cNvSpPr/>
          <p:nvPr/>
        </p:nvSpPr>
        <p:spPr>
          <a:xfrm>
            <a:off x="7612857"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med rundade hörn 8"/>
          <p:cNvSpPr/>
          <p:nvPr/>
        </p:nvSpPr>
        <p:spPr>
          <a:xfrm>
            <a:off x="1010840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p:cNvSpPr txBox="1"/>
          <p:nvPr/>
        </p:nvSpPr>
        <p:spPr>
          <a:xfrm>
            <a:off x="35956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Hem</a:t>
            </a:r>
            <a:endParaRPr lang="sv-SE" sz="1500" b="1" dirty="0">
              <a:latin typeface="Bodoni MT" panose="02070603080606020203" pitchFamily="18" charset="0"/>
            </a:endParaRPr>
          </a:p>
        </p:txBody>
      </p:sp>
      <p:sp>
        <p:nvSpPr>
          <p:cNvPr id="11" name="textruta 10"/>
          <p:cNvSpPr txBox="1"/>
          <p:nvPr/>
        </p:nvSpPr>
        <p:spPr>
          <a:xfrm>
            <a:off x="2738437"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Mina hundar</a:t>
            </a:r>
            <a:endParaRPr lang="sv-SE" sz="1500" b="1" dirty="0">
              <a:latin typeface="Bodoni MT" panose="02070603080606020203" pitchFamily="18" charset="0"/>
            </a:endParaRPr>
          </a:p>
        </p:txBody>
      </p:sp>
      <p:sp>
        <p:nvSpPr>
          <p:cNvPr id="12" name="textruta 11"/>
          <p:cNvSpPr txBox="1"/>
          <p:nvPr/>
        </p:nvSpPr>
        <p:spPr>
          <a:xfrm>
            <a:off x="5117304"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Om mig</a:t>
            </a:r>
            <a:endParaRPr lang="sv-SE" sz="1500" b="1" dirty="0">
              <a:latin typeface="Bodoni MT" panose="02070603080606020203" pitchFamily="18" charset="0"/>
            </a:endParaRPr>
          </a:p>
        </p:txBody>
      </p:sp>
      <p:sp>
        <p:nvSpPr>
          <p:cNvPr id="13" name="textruta 12"/>
          <p:cNvSpPr txBox="1"/>
          <p:nvPr/>
        </p:nvSpPr>
        <p:spPr>
          <a:xfrm>
            <a:off x="7612852"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Hundar jag minns</a:t>
            </a:r>
            <a:endParaRPr lang="sv-SE" sz="1500" b="1" dirty="0">
              <a:latin typeface="Bodoni MT" panose="02070603080606020203" pitchFamily="18" charset="0"/>
            </a:endParaRPr>
          </a:p>
        </p:txBody>
      </p:sp>
      <p:sp>
        <p:nvSpPr>
          <p:cNvPr id="14" name="textruta 13"/>
          <p:cNvSpPr txBox="1"/>
          <p:nvPr/>
        </p:nvSpPr>
        <p:spPr>
          <a:xfrm>
            <a:off x="1010839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Kontakta mig</a:t>
            </a:r>
            <a:endParaRPr lang="sv-SE" sz="1500" b="1" dirty="0">
              <a:latin typeface="Bodoni MT" panose="02070603080606020203" pitchFamily="18" charset="0"/>
            </a:endParaRPr>
          </a:p>
        </p:txBody>
      </p:sp>
      <p:sp>
        <p:nvSpPr>
          <p:cNvPr id="17" name="textruta 16"/>
          <p:cNvSpPr txBox="1"/>
          <p:nvPr/>
        </p:nvSpPr>
        <p:spPr>
          <a:xfrm>
            <a:off x="7273769" y="6129830"/>
            <a:ext cx="4579150" cy="553998"/>
          </a:xfrm>
          <a:prstGeom prst="rect">
            <a:avLst/>
          </a:prstGeom>
          <a:noFill/>
          <a:ln>
            <a:noFill/>
          </a:ln>
        </p:spPr>
        <p:txBody>
          <a:bodyPr wrap="square" rtlCol="0">
            <a:spAutoFit/>
          </a:bodyPr>
          <a:lstStyle/>
          <a:p>
            <a:pPr algn="ctr"/>
            <a:r>
              <a:rPr lang="sv-SE" sz="1500" dirty="0" smtClean="0">
                <a:latin typeface="Constantia" panose="02030602050306030303" pitchFamily="18" charset="0"/>
              </a:rPr>
              <a:t>(detta kommer att vara </a:t>
            </a:r>
            <a:r>
              <a:rPr lang="sv-SE" sz="1500" dirty="0" smtClean="0">
                <a:latin typeface="Constantia" panose="02030602050306030303" pitchFamily="18" charset="0"/>
              </a:rPr>
              <a:t>en video, </a:t>
            </a:r>
            <a:r>
              <a:rPr lang="sv-SE" sz="1500" dirty="0" smtClean="0">
                <a:latin typeface="Constantia" panose="02030602050306030303" pitchFamily="18" charset="0"/>
              </a:rPr>
              <a:t>denna text kommer inte finnas med på hemsidan.)</a:t>
            </a:r>
            <a:endParaRPr lang="sv-SE" sz="1500" dirty="0">
              <a:latin typeface="Constantia" panose="02030602050306030303" pitchFamily="18" charset="0"/>
            </a:endParaRPr>
          </a:p>
        </p:txBody>
      </p:sp>
      <p:sp>
        <p:nvSpPr>
          <p:cNvPr id="18" name="textruta 17"/>
          <p:cNvSpPr txBox="1"/>
          <p:nvPr/>
        </p:nvSpPr>
        <p:spPr>
          <a:xfrm>
            <a:off x="7158023" y="929757"/>
            <a:ext cx="4579150" cy="553998"/>
          </a:xfrm>
          <a:prstGeom prst="rect">
            <a:avLst/>
          </a:prstGeom>
          <a:noFill/>
          <a:ln>
            <a:solidFill>
              <a:schemeClr val="bg1"/>
            </a:solidFill>
          </a:ln>
        </p:spPr>
        <p:txBody>
          <a:bodyPr wrap="square" rtlCol="0">
            <a:spAutoFit/>
          </a:bodyPr>
          <a:lstStyle/>
          <a:p>
            <a:pPr algn="ctr"/>
            <a:r>
              <a:rPr lang="sv-SE" sz="3000" b="1" dirty="0" err="1" smtClean="0">
                <a:latin typeface="Constantia" panose="02030602050306030303" pitchFamily="18" charset="0"/>
              </a:rPr>
              <a:t>Leiya</a:t>
            </a:r>
            <a:r>
              <a:rPr lang="sv-SE" sz="3000" b="1" dirty="0" smtClean="0">
                <a:latin typeface="Constantia" panose="02030602050306030303" pitchFamily="18" charset="0"/>
              </a:rPr>
              <a:t> Utställning</a:t>
            </a:r>
          </a:p>
        </p:txBody>
      </p:sp>
      <p:sp>
        <p:nvSpPr>
          <p:cNvPr id="23" name="Rektangel med rundade hörn 22"/>
          <p:cNvSpPr/>
          <p:nvPr/>
        </p:nvSpPr>
        <p:spPr>
          <a:xfrm>
            <a:off x="359568" y="742946"/>
            <a:ext cx="2716917" cy="6115053"/>
          </a:xfrm>
          <a:prstGeom prst="roundRect">
            <a:avLst>
              <a:gd name="adj" fmla="val 7372"/>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24" name="textruta 23"/>
          <p:cNvSpPr txBox="1"/>
          <p:nvPr/>
        </p:nvSpPr>
        <p:spPr>
          <a:xfrm>
            <a:off x="359569" y="881061"/>
            <a:ext cx="2716916" cy="6001643"/>
          </a:xfrm>
          <a:prstGeom prst="rect">
            <a:avLst/>
          </a:prstGeom>
          <a:noFill/>
          <a:ln>
            <a:noFill/>
          </a:ln>
        </p:spPr>
        <p:txBody>
          <a:bodyPr wrap="square" rtlCol="0">
            <a:spAutoFit/>
          </a:bodyPr>
          <a:lstStyle/>
          <a:p>
            <a:r>
              <a:rPr lang="sv-SE" sz="1600" dirty="0" smtClean="0">
                <a:latin typeface="Constantia" panose="02030602050306030303" pitchFamily="18" charset="0"/>
              </a:rPr>
              <a:t>skog vatten och naturen. Hon är lugn och harmonisk i nya miljöer med människor och andra djur. Hon är alltid glad och tycker om att möta nya människor.</a:t>
            </a:r>
            <a:br>
              <a:rPr lang="sv-SE" sz="1600" dirty="0" smtClean="0">
                <a:latin typeface="Constantia" panose="02030602050306030303" pitchFamily="18" charset="0"/>
              </a:rPr>
            </a:br>
            <a:r>
              <a:rPr lang="sv-SE" sz="1600" dirty="0" smtClean="0">
                <a:latin typeface="Constantia" panose="02030602050306030303" pitchFamily="18" charset="0"/>
              </a:rPr>
              <a:t/>
            </a:r>
            <a:br>
              <a:rPr lang="sv-SE" sz="1600" dirty="0" smtClean="0">
                <a:latin typeface="Constantia" panose="02030602050306030303" pitchFamily="18" charset="0"/>
              </a:rPr>
            </a:br>
            <a:r>
              <a:rPr lang="sv-SE" sz="1600" dirty="0" smtClean="0">
                <a:latin typeface="Constantia" panose="02030602050306030303" pitchFamily="18" charset="0"/>
              </a:rPr>
              <a:t>Hon är med mig på jobbet och är inte bara min bästa arbetskamrat utan även kundernas favorit! Varje dag med henne är ett spännande äventyr.</a:t>
            </a:r>
            <a:br>
              <a:rPr lang="sv-SE" sz="1600" dirty="0" smtClean="0">
                <a:latin typeface="Constantia" panose="02030602050306030303" pitchFamily="18" charset="0"/>
              </a:rPr>
            </a:br>
            <a:endParaRPr lang="sv-SE" sz="1600" dirty="0" smtClean="0">
              <a:latin typeface="Constantia" panose="02030602050306030303" pitchFamily="18" charset="0"/>
            </a:endParaRPr>
          </a:p>
          <a:p>
            <a:r>
              <a:rPr lang="sv-SE" sz="1600" dirty="0" smtClean="0">
                <a:latin typeface="Constantia" panose="02030602050306030303" pitchFamily="18" charset="0"/>
              </a:rPr>
              <a:t>Här är hennes data:</a:t>
            </a:r>
            <a:br>
              <a:rPr lang="sv-SE" sz="1600" dirty="0" smtClean="0">
                <a:latin typeface="Constantia" panose="02030602050306030303" pitchFamily="18" charset="0"/>
              </a:rPr>
            </a:br>
            <a:r>
              <a:rPr lang="sv-SE" sz="1600" dirty="0" smtClean="0">
                <a:latin typeface="Constantia" panose="02030602050306030303" pitchFamily="18" charset="0"/>
              </a:rPr>
              <a:t>SE34579/2017 </a:t>
            </a:r>
            <a:r>
              <a:rPr lang="sv-SE" sz="1600" dirty="0">
                <a:latin typeface="Constantia" panose="02030602050306030303" pitchFamily="18" charset="0"/>
              </a:rPr>
              <a:t/>
            </a:r>
            <a:br>
              <a:rPr lang="sv-SE" sz="1600" dirty="0">
                <a:latin typeface="Constantia" panose="02030602050306030303" pitchFamily="18" charset="0"/>
              </a:rPr>
            </a:br>
            <a:r>
              <a:rPr lang="sv-SE" sz="1600" dirty="0">
                <a:latin typeface="Constantia" panose="02030602050306030303" pitchFamily="18" charset="0"/>
              </a:rPr>
              <a:t>HD grad A</a:t>
            </a:r>
            <a:r>
              <a:rPr lang="sv-SE" sz="1600" dirty="0" smtClean="0">
                <a:latin typeface="Constantia" panose="02030602050306030303" pitchFamily="18" charset="0"/>
              </a:rPr>
              <a:t/>
            </a:r>
            <a:br>
              <a:rPr lang="sv-SE" sz="1600" dirty="0" smtClean="0">
                <a:latin typeface="Constantia" panose="02030602050306030303" pitchFamily="18" charset="0"/>
              </a:rPr>
            </a:br>
            <a:r>
              <a:rPr lang="sv-SE" sz="1600" dirty="0" smtClean="0">
                <a:latin typeface="Constantia" panose="02030602050306030303" pitchFamily="18" charset="0"/>
              </a:rPr>
              <a:t>ED </a:t>
            </a:r>
            <a:r>
              <a:rPr lang="sv-SE" sz="1600" dirty="0" err="1" smtClean="0">
                <a:latin typeface="Constantia" panose="02030602050306030303" pitchFamily="18" charset="0"/>
              </a:rPr>
              <a:t>ua</a:t>
            </a:r>
            <a:r>
              <a:rPr lang="sv-SE" sz="1600" dirty="0" smtClean="0">
                <a:latin typeface="Constantia" panose="02030602050306030303" pitchFamily="18" charset="0"/>
              </a:rPr>
              <a:t> (</a:t>
            </a:r>
            <a:r>
              <a:rPr lang="sv-SE" sz="1600" dirty="0" smtClean="0">
                <a:latin typeface="+mj-lt"/>
              </a:rPr>
              <a:t>0</a:t>
            </a:r>
            <a:r>
              <a:rPr lang="sv-SE" sz="1600" dirty="0" smtClean="0">
                <a:latin typeface="Constantia" panose="02030602050306030303" pitchFamily="18" charset="0"/>
              </a:rPr>
              <a:t>)</a:t>
            </a:r>
            <a:br>
              <a:rPr lang="sv-SE" sz="1600" dirty="0" smtClean="0">
                <a:latin typeface="Constantia" panose="02030602050306030303" pitchFamily="18" charset="0"/>
              </a:rPr>
            </a:br>
            <a:r>
              <a:rPr lang="sv-SE" sz="1600" dirty="0" smtClean="0">
                <a:latin typeface="Constantia" panose="02030602050306030303" pitchFamily="18" charset="0"/>
              </a:rPr>
              <a:t>Öga UA</a:t>
            </a:r>
            <a:br>
              <a:rPr lang="sv-SE" sz="1600" dirty="0" smtClean="0">
                <a:latin typeface="Constantia" panose="02030602050306030303" pitchFamily="18" charset="0"/>
              </a:rPr>
            </a:br>
            <a:r>
              <a:rPr lang="sv-SE" sz="1600" dirty="0" smtClean="0">
                <a:latin typeface="Constantia" panose="02030602050306030303" pitchFamily="18" charset="0"/>
              </a:rPr>
              <a:t>BPH med skott genomförd.</a:t>
            </a:r>
            <a:br>
              <a:rPr lang="sv-SE" sz="1600" dirty="0" smtClean="0">
                <a:latin typeface="Constantia" panose="02030602050306030303" pitchFamily="18" charset="0"/>
              </a:rPr>
            </a:br>
            <a:r>
              <a:rPr lang="sv-SE" sz="1600" dirty="0" smtClean="0">
                <a:latin typeface="Constantia" panose="02030602050306030303" pitchFamily="18" charset="0"/>
              </a:rPr>
              <a:t>Utställning: excellent, BIR valp My Dog 2017 m.m. </a:t>
            </a:r>
            <a:br>
              <a:rPr lang="sv-SE" sz="1600" dirty="0" smtClean="0">
                <a:latin typeface="Constantia" panose="02030602050306030303" pitchFamily="18" charset="0"/>
              </a:rPr>
            </a:br>
            <a:r>
              <a:rPr lang="sv-SE" sz="1600" dirty="0" smtClean="0">
                <a:latin typeface="Constantia" panose="02030602050306030303" pitchFamily="18" charset="0"/>
              </a:rPr>
              <a:t/>
            </a:r>
            <a:br>
              <a:rPr lang="sv-SE" sz="1600" dirty="0" smtClean="0">
                <a:latin typeface="Constantia" panose="02030602050306030303" pitchFamily="18" charset="0"/>
              </a:rPr>
            </a:br>
            <a:endParaRPr lang="sv-SE" sz="1600" dirty="0">
              <a:latin typeface="Constantia" panose="02030602050306030303" pitchFamily="18" charset="0"/>
            </a:endParaRPr>
          </a:p>
        </p:txBody>
      </p:sp>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4401" y="1483755"/>
            <a:ext cx="5046394" cy="4372122"/>
          </a:xfrm>
          <a:prstGeom prst="rect">
            <a:avLst/>
          </a:prstGeom>
        </p:spPr>
      </p:pic>
    </p:spTree>
    <p:extLst>
      <p:ext uri="{BB962C8B-B14F-4D97-AF65-F5344CB8AC3E}">
        <p14:creationId xmlns:p14="http://schemas.microsoft.com/office/powerpoint/2010/main" val="2421611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p:cNvSpPr/>
          <p:nvPr/>
        </p:nvSpPr>
        <p:spPr>
          <a:xfrm>
            <a:off x="0" y="0"/>
            <a:ext cx="12192000" cy="742950"/>
          </a:xfrm>
          <a:prstGeom prst="rect">
            <a:avLst/>
          </a:prstGeom>
          <a:solidFill>
            <a:schemeClr val="bg1"/>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 name="Rektangel med rundade hörn 4"/>
          <p:cNvSpPr/>
          <p:nvPr/>
        </p:nvSpPr>
        <p:spPr>
          <a:xfrm>
            <a:off x="359568"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med rundade hörn 5"/>
          <p:cNvSpPr/>
          <p:nvPr/>
        </p:nvSpPr>
        <p:spPr>
          <a:xfrm>
            <a:off x="273843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med rundade hörn 6"/>
          <p:cNvSpPr/>
          <p:nvPr/>
        </p:nvSpPr>
        <p:spPr>
          <a:xfrm>
            <a:off x="5117305"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med rundade hörn 7"/>
          <p:cNvSpPr/>
          <p:nvPr/>
        </p:nvSpPr>
        <p:spPr>
          <a:xfrm>
            <a:off x="7612857"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med rundade hörn 8"/>
          <p:cNvSpPr/>
          <p:nvPr/>
        </p:nvSpPr>
        <p:spPr>
          <a:xfrm>
            <a:off x="1010840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p:cNvSpPr txBox="1"/>
          <p:nvPr/>
        </p:nvSpPr>
        <p:spPr>
          <a:xfrm>
            <a:off x="35956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Hem</a:t>
            </a:r>
            <a:endParaRPr lang="sv-SE" sz="1500" b="1" dirty="0">
              <a:latin typeface="Bodoni MT" panose="02070603080606020203" pitchFamily="18" charset="0"/>
            </a:endParaRPr>
          </a:p>
        </p:txBody>
      </p:sp>
      <p:sp>
        <p:nvSpPr>
          <p:cNvPr id="11" name="textruta 10"/>
          <p:cNvSpPr txBox="1"/>
          <p:nvPr/>
        </p:nvSpPr>
        <p:spPr>
          <a:xfrm>
            <a:off x="2738437"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Mina hundar</a:t>
            </a:r>
            <a:endParaRPr lang="sv-SE" sz="1500" b="1" dirty="0">
              <a:latin typeface="Bodoni MT" panose="02070603080606020203" pitchFamily="18" charset="0"/>
            </a:endParaRPr>
          </a:p>
        </p:txBody>
      </p:sp>
      <p:sp>
        <p:nvSpPr>
          <p:cNvPr id="12" name="textruta 11"/>
          <p:cNvSpPr txBox="1"/>
          <p:nvPr/>
        </p:nvSpPr>
        <p:spPr>
          <a:xfrm>
            <a:off x="5117304"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Om mig</a:t>
            </a:r>
            <a:endParaRPr lang="sv-SE" sz="1500" b="1" dirty="0">
              <a:latin typeface="Bodoni MT" panose="02070603080606020203" pitchFamily="18" charset="0"/>
            </a:endParaRPr>
          </a:p>
        </p:txBody>
      </p:sp>
      <p:sp>
        <p:nvSpPr>
          <p:cNvPr id="13" name="textruta 12"/>
          <p:cNvSpPr txBox="1"/>
          <p:nvPr/>
        </p:nvSpPr>
        <p:spPr>
          <a:xfrm>
            <a:off x="7612852"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Hundar jag minns</a:t>
            </a:r>
            <a:endParaRPr lang="sv-SE" sz="1500" b="1" dirty="0">
              <a:latin typeface="Bodoni MT" panose="02070603080606020203" pitchFamily="18" charset="0"/>
            </a:endParaRPr>
          </a:p>
        </p:txBody>
      </p:sp>
      <p:sp>
        <p:nvSpPr>
          <p:cNvPr id="14" name="textruta 13"/>
          <p:cNvSpPr txBox="1"/>
          <p:nvPr/>
        </p:nvSpPr>
        <p:spPr>
          <a:xfrm>
            <a:off x="1010839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Kontakta mig</a:t>
            </a:r>
            <a:endParaRPr lang="sv-SE" sz="1500" b="1" dirty="0">
              <a:latin typeface="Bodoni MT" panose="02070603080606020203" pitchFamily="18" charset="0"/>
            </a:endParaRPr>
          </a:p>
        </p:txBody>
      </p:sp>
      <p:sp>
        <p:nvSpPr>
          <p:cNvPr id="15" name="textruta 14"/>
          <p:cNvSpPr txBox="1"/>
          <p:nvPr/>
        </p:nvSpPr>
        <p:spPr>
          <a:xfrm>
            <a:off x="117566" y="791643"/>
            <a:ext cx="11956868" cy="630942"/>
          </a:xfrm>
          <a:prstGeom prst="rect">
            <a:avLst/>
          </a:prstGeom>
          <a:noFill/>
          <a:ln>
            <a:solidFill>
              <a:schemeClr val="bg1"/>
            </a:solidFill>
          </a:ln>
        </p:spPr>
        <p:txBody>
          <a:bodyPr wrap="square" rtlCol="0">
            <a:spAutoFit/>
          </a:bodyPr>
          <a:lstStyle/>
          <a:p>
            <a:pPr algn="ctr"/>
            <a:r>
              <a:rPr lang="sv-SE" sz="3500" b="1" dirty="0" smtClean="0">
                <a:latin typeface="Constantia" panose="02030602050306030303" pitchFamily="18" charset="0"/>
              </a:rPr>
              <a:t>Föräldrar</a:t>
            </a:r>
            <a:endParaRPr lang="sv-SE" sz="3500" b="1" dirty="0">
              <a:latin typeface="Constantia" panose="02030602050306030303" pitchFamily="18" charset="0"/>
            </a:endParaRPr>
          </a:p>
        </p:txBody>
      </p:sp>
      <p:sp>
        <p:nvSpPr>
          <p:cNvPr id="16" name="textruta 15"/>
          <p:cNvSpPr txBox="1"/>
          <p:nvPr/>
        </p:nvSpPr>
        <p:spPr>
          <a:xfrm>
            <a:off x="-1" y="1623312"/>
            <a:ext cx="6096001" cy="630942"/>
          </a:xfrm>
          <a:prstGeom prst="rect">
            <a:avLst/>
          </a:prstGeom>
          <a:noFill/>
          <a:ln>
            <a:solidFill>
              <a:schemeClr val="bg1"/>
            </a:solidFill>
          </a:ln>
        </p:spPr>
        <p:txBody>
          <a:bodyPr wrap="square" rtlCol="0">
            <a:spAutoFit/>
          </a:bodyPr>
          <a:lstStyle/>
          <a:p>
            <a:pPr algn="ctr"/>
            <a:r>
              <a:rPr lang="sv-SE" sz="3500" b="1" dirty="0" smtClean="0">
                <a:latin typeface="Constantia" panose="02030602050306030303" pitchFamily="18" charset="0"/>
              </a:rPr>
              <a:t>Efter pappa</a:t>
            </a:r>
            <a:endParaRPr lang="sv-SE" sz="3500" b="1" dirty="0">
              <a:latin typeface="Constantia" panose="02030602050306030303" pitchFamily="18" charset="0"/>
            </a:endParaRPr>
          </a:p>
        </p:txBody>
      </p:sp>
      <p:sp>
        <p:nvSpPr>
          <p:cNvPr id="17" name="textruta 16"/>
          <p:cNvSpPr txBox="1"/>
          <p:nvPr/>
        </p:nvSpPr>
        <p:spPr>
          <a:xfrm>
            <a:off x="5931691" y="1623312"/>
            <a:ext cx="6096001" cy="630942"/>
          </a:xfrm>
          <a:prstGeom prst="rect">
            <a:avLst/>
          </a:prstGeom>
          <a:noFill/>
          <a:ln>
            <a:solidFill>
              <a:schemeClr val="bg1"/>
            </a:solidFill>
          </a:ln>
        </p:spPr>
        <p:txBody>
          <a:bodyPr wrap="square" rtlCol="0">
            <a:spAutoFit/>
          </a:bodyPr>
          <a:lstStyle/>
          <a:p>
            <a:pPr algn="ctr"/>
            <a:r>
              <a:rPr lang="sv-SE" sz="3500" b="1" dirty="0" smtClean="0">
                <a:latin typeface="Constantia" panose="02030602050306030303" pitchFamily="18" charset="0"/>
              </a:rPr>
              <a:t>Undan mamma</a:t>
            </a:r>
            <a:endParaRPr lang="sv-SE" sz="3500" b="1" dirty="0">
              <a:latin typeface="Constantia" panose="02030602050306030303" pitchFamily="18" charset="0"/>
            </a:endParaRPr>
          </a:p>
        </p:txBody>
      </p:sp>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336" y="2454981"/>
            <a:ext cx="4505325" cy="3333750"/>
          </a:xfrm>
          <a:prstGeom prst="rect">
            <a:avLst/>
          </a:prstGeom>
        </p:spPr>
      </p:pic>
      <p:pic>
        <p:nvPicPr>
          <p:cNvPr id="3" name="Bildobjekt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888" y="2454981"/>
            <a:ext cx="4507605" cy="3333750"/>
          </a:xfrm>
          <a:prstGeom prst="rect">
            <a:avLst/>
          </a:prstGeom>
        </p:spPr>
      </p:pic>
      <p:sp>
        <p:nvSpPr>
          <p:cNvPr id="20" name="Rektangel med rundade hörn 19"/>
          <p:cNvSpPr/>
          <p:nvPr/>
        </p:nvSpPr>
        <p:spPr>
          <a:xfrm>
            <a:off x="1367243" y="5875738"/>
            <a:ext cx="3361509" cy="830997"/>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21" name="textruta 20"/>
          <p:cNvSpPr txBox="1"/>
          <p:nvPr/>
        </p:nvSpPr>
        <p:spPr>
          <a:xfrm>
            <a:off x="1367243" y="5875737"/>
            <a:ext cx="3361509" cy="830997"/>
          </a:xfrm>
          <a:prstGeom prst="rect">
            <a:avLst/>
          </a:prstGeom>
          <a:noFill/>
          <a:ln>
            <a:noFill/>
          </a:ln>
        </p:spPr>
        <p:txBody>
          <a:bodyPr wrap="square" rtlCol="0">
            <a:spAutoFit/>
          </a:bodyPr>
          <a:lstStyle/>
          <a:p>
            <a:r>
              <a:rPr lang="sv-SE" sz="1600" dirty="0">
                <a:latin typeface="Constantia" panose="02030602050306030303" pitchFamily="18" charset="0"/>
              </a:rPr>
              <a:t>SE VCH C.I.E. NORD UCH NO V-14 </a:t>
            </a:r>
            <a:r>
              <a:rPr lang="sv-SE" sz="1600" b="1" dirty="0">
                <a:latin typeface="Constantia" panose="02030602050306030303" pitchFamily="18" charset="0"/>
              </a:rPr>
              <a:t>DREAM MAX </a:t>
            </a:r>
            <a:r>
              <a:rPr lang="sv-SE" sz="1600" b="1" dirty="0" smtClean="0">
                <a:latin typeface="Constantia" panose="02030602050306030303" pitchFamily="18" charset="0"/>
              </a:rPr>
              <a:t>MORGONSTJÄRNA </a:t>
            </a:r>
            <a:r>
              <a:rPr lang="sv-SE" sz="1600" dirty="0" smtClean="0">
                <a:latin typeface="Constantia" panose="02030602050306030303" pitchFamily="18" charset="0"/>
              </a:rPr>
              <a:t>SE29748/2013</a:t>
            </a:r>
            <a:endParaRPr lang="sv-SE" sz="1600" dirty="0">
              <a:latin typeface="Constantia" panose="02030602050306030303" pitchFamily="18" charset="0"/>
            </a:endParaRPr>
          </a:p>
        </p:txBody>
      </p:sp>
      <p:sp>
        <p:nvSpPr>
          <p:cNvPr id="22" name="Rektangel med rundade hörn 21"/>
          <p:cNvSpPr/>
          <p:nvPr/>
        </p:nvSpPr>
        <p:spPr>
          <a:xfrm>
            <a:off x="7434493" y="5989457"/>
            <a:ext cx="3090393" cy="584775"/>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23" name="textruta 22"/>
          <p:cNvSpPr txBox="1"/>
          <p:nvPr/>
        </p:nvSpPr>
        <p:spPr>
          <a:xfrm>
            <a:off x="7434494" y="5989456"/>
            <a:ext cx="3090392" cy="584775"/>
          </a:xfrm>
          <a:prstGeom prst="rect">
            <a:avLst/>
          </a:prstGeom>
          <a:noFill/>
          <a:ln>
            <a:noFill/>
          </a:ln>
        </p:spPr>
        <p:txBody>
          <a:bodyPr wrap="square" rtlCol="0">
            <a:spAutoFit/>
          </a:bodyPr>
          <a:lstStyle/>
          <a:p>
            <a:r>
              <a:rPr lang="sv-SE" sz="1600" b="1" dirty="0" smtClean="0">
                <a:latin typeface="Constantia" panose="02030602050306030303" pitchFamily="18" charset="0"/>
              </a:rPr>
              <a:t>CHARMALLY SWEET DREAMS </a:t>
            </a:r>
            <a:r>
              <a:rPr lang="sv-SE" sz="1600" dirty="0" smtClean="0">
                <a:latin typeface="Constantia" panose="02030602050306030303" pitchFamily="18" charset="0"/>
              </a:rPr>
              <a:t>SE14336/2015</a:t>
            </a:r>
            <a:endParaRPr lang="sv-SE" sz="1600" dirty="0">
              <a:latin typeface="Constantia" panose="02030602050306030303" pitchFamily="18" charset="0"/>
            </a:endParaRPr>
          </a:p>
        </p:txBody>
      </p:sp>
    </p:spTree>
    <p:extLst>
      <p:ext uri="{BB962C8B-B14F-4D97-AF65-F5344CB8AC3E}">
        <p14:creationId xmlns:p14="http://schemas.microsoft.com/office/powerpoint/2010/main" val="8374737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p:cNvSpPr/>
          <p:nvPr/>
        </p:nvSpPr>
        <p:spPr>
          <a:xfrm>
            <a:off x="0" y="0"/>
            <a:ext cx="12192000" cy="742950"/>
          </a:xfrm>
          <a:prstGeom prst="rect">
            <a:avLst/>
          </a:prstGeom>
          <a:solidFill>
            <a:schemeClr val="bg1"/>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 name="Rektangel med rundade hörn 4"/>
          <p:cNvSpPr/>
          <p:nvPr/>
        </p:nvSpPr>
        <p:spPr>
          <a:xfrm>
            <a:off x="359568"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med rundade hörn 5"/>
          <p:cNvSpPr/>
          <p:nvPr/>
        </p:nvSpPr>
        <p:spPr>
          <a:xfrm>
            <a:off x="273843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med rundade hörn 6"/>
          <p:cNvSpPr/>
          <p:nvPr/>
        </p:nvSpPr>
        <p:spPr>
          <a:xfrm>
            <a:off x="5117305"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med rundade hörn 7"/>
          <p:cNvSpPr/>
          <p:nvPr/>
        </p:nvSpPr>
        <p:spPr>
          <a:xfrm>
            <a:off x="7612857"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med rundade hörn 8"/>
          <p:cNvSpPr/>
          <p:nvPr/>
        </p:nvSpPr>
        <p:spPr>
          <a:xfrm>
            <a:off x="1010840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p:cNvSpPr txBox="1"/>
          <p:nvPr/>
        </p:nvSpPr>
        <p:spPr>
          <a:xfrm>
            <a:off x="35956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Hem</a:t>
            </a:r>
            <a:endParaRPr lang="sv-SE" sz="1500" b="1" dirty="0">
              <a:latin typeface="Bodoni MT" panose="02070603080606020203" pitchFamily="18" charset="0"/>
            </a:endParaRPr>
          </a:p>
        </p:txBody>
      </p:sp>
      <p:sp>
        <p:nvSpPr>
          <p:cNvPr id="11" name="textruta 10"/>
          <p:cNvSpPr txBox="1"/>
          <p:nvPr/>
        </p:nvSpPr>
        <p:spPr>
          <a:xfrm>
            <a:off x="2738437"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Mina hundar</a:t>
            </a:r>
            <a:endParaRPr lang="sv-SE" sz="1500" b="1" dirty="0">
              <a:latin typeface="Bodoni MT" panose="02070603080606020203" pitchFamily="18" charset="0"/>
            </a:endParaRPr>
          </a:p>
        </p:txBody>
      </p:sp>
      <p:sp>
        <p:nvSpPr>
          <p:cNvPr id="12" name="textruta 11"/>
          <p:cNvSpPr txBox="1"/>
          <p:nvPr/>
        </p:nvSpPr>
        <p:spPr>
          <a:xfrm>
            <a:off x="5117304"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Om mig</a:t>
            </a:r>
            <a:endParaRPr lang="sv-SE" sz="1500" b="1" dirty="0">
              <a:latin typeface="Bodoni MT" panose="02070603080606020203" pitchFamily="18" charset="0"/>
            </a:endParaRPr>
          </a:p>
        </p:txBody>
      </p:sp>
      <p:sp>
        <p:nvSpPr>
          <p:cNvPr id="13" name="textruta 12"/>
          <p:cNvSpPr txBox="1"/>
          <p:nvPr/>
        </p:nvSpPr>
        <p:spPr>
          <a:xfrm>
            <a:off x="7612852"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Hundar jag minns</a:t>
            </a:r>
            <a:endParaRPr lang="sv-SE" sz="1500" b="1" dirty="0">
              <a:latin typeface="Bodoni MT" panose="02070603080606020203" pitchFamily="18" charset="0"/>
            </a:endParaRPr>
          </a:p>
        </p:txBody>
      </p:sp>
      <p:sp>
        <p:nvSpPr>
          <p:cNvPr id="14" name="textruta 13"/>
          <p:cNvSpPr txBox="1"/>
          <p:nvPr/>
        </p:nvSpPr>
        <p:spPr>
          <a:xfrm>
            <a:off x="1010839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Kontakta mig</a:t>
            </a:r>
            <a:endParaRPr lang="sv-SE" sz="1500" b="1" dirty="0">
              <a:latin typeface="Bodoni MT" panose="02070603080606020203" pitchFamily="18" charset="0"/>
            </a:endParaRPr>
          </a:p>
        </p:txBody>
      </p:sp>
      <p:sp>
        <p:nvSpPr>
          <p:cNvPr id="15" name="textruta 14"/>
          <p:cNvSpPr txBox="1"/>
          <p:nvPr/>
        </p:nvSpPr>
        <p:spPr>
          <a:xfrm>
            <a:off x="0" y="742947"/>
            <a:ext cx="12192000" cy="707886"/>
          </a:xfrm>
          <a:prstGeom prst="rect">
            <a:avLst/>
          </a:prstGeom>
          <a:noFill/>
          <a:ln>
            <a:solidFill>
              <a:schemeClr val="bg1">
                <a:lumMod val="65000"/>
              </a:schemeClr>
            </a:solidFill>
          </a:ln>
        </p:spPr>
        <p:txBody>
          <a:bodyPr wrap="square" rtlCol="0">
            <a:spAutoFit/>
          </a:bodyPr>
          <a:lstStyle/>
          <a:p>
            <a:pPr algn="ctr"/>
            <a:r>
              <a:rPr lang="sv-SE" sz="4000" b="1" dirty="0" smtClean="0">
                <a:latin typeface="Constantia" panose="02030602050306030303" pitchFamily="18" charset="0"/>
              </a:rPr>
              <a:t>Om mig</a:t>
            </a:r>
            <a:endParaRPr lang="sv-SE" sz="4000" b="1" dirty="0">
              <a:latin typeface="Constantia" panose="02030602050306030303" pitchFamily="18" charset="0"/>
            </a:endParaRPr>
          </a:p>
        </p:txBody>
      </p:sp>
      <p:sp>
        <p:nvSpPr>
          <p:cNvPr id="16" name="textruta 15"/>
          <p:cNvSpPr txBox="1"/>
          <p:nvPr/>
        </p:nvSpPr>
        <p:spPr>
          <a:xfrm>
            <a:off x="6062725" y="1485897"/>
            <a:ext cx="6096001" cy="630942"/>
          </a:xfrm>
          <a:prstGeom prst="rect">
            <a:avLst/>
          </a:prstGeom>
          <a:noFill/>
          <a:ln>
            <a:solidFill>
              <a:schemeClr val="bg1"/>
            </a:solidFill>
          </a:ln>
        </p:spPr>
        <p:txBody>
          <a:bodyPr wrap="square" rtlCol="0">
            <a:spAutoFit/>
          </a:bodyPr>
          <a:lstStyle/>
          <a:p>
            <a:pPr algn="ctr"/>
            <a:r>
              <a:rPr lang="sv-SE" sz="3500" b="1" dirty="0" smtClean="0">
                <a:latin typeface="Constantia" panose="02030602050306030303" pitchFamily="18" charset="0"/>
              </a:rPr>
              <a:t>Marita</a:t>
            </a:r>
            <a:endParaRPr lang="sv-SE" sz="3500" b="1" dirty="0">
              <a:latin typeface="Constantia" panose="02030602050306030303" pitchFamily="18" charset="0"/>
            </a:endParaRPr>
          </a:p>
        </p:txBody>
      </p:sp>
      <p:pic>
        <p:nvPicPr>
          <p:cNvPr id="2" name="Bildobjekt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239872" y="2400808"/>
            <a:ext cx="4795520" cy="3596640"/>
          </a:xfrm>
          <a:prstGeom prst="rect">
            <a:avLst/>
          </a:prstGeom>
        </p:spPr>
      </p:pic>
      <p:sp>
        <p:nvSpPr>
          <p:cNvPr id="18" name="Rektangel med rundade hörn 17"/>
          <p:cNvSpPr/>
          <p:nvPr/>
        </p:nvSpPr>
        <p:spPr>
          <a:xfrm>
            <a:off x="7312404" y="2151903"/>
            <a:ext cx="3596641" cy="4706097"/>
          </a:xfrm>
          <a:prstGeom prst="roundRect">
            <a:avLst>
              <a:gd name="adj" fmla="val 795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19" name="textruta 18"/>
          <p:cNvSpPr txBox="1"/>
          <p:nvPr/>
        </p:nvSpPr>
        <p:spPr>
          <a:xfrm>
            <a:off x="7429969" y="2250736"/>
            <a:ext cx="3361509" cy="4293483"/>
          </a:xfrm>
          <a:prstGeom prst="rect">
            <a:avLst/>
          </a:prstGeom>
          <a:noFill/>
          <a:ln>
            <a:noFill/>
          </a:ln>
        </p:spPr>
        <p:txBody>
          <a:bodyPr wrap="square" rtlCol="0">
            <a:spAutoFit/>
          </a:bodyPr>
          <a:lstStyle/>
          <a:p>
            <a:r>
              <a:rPr lang="sv-SE" sz="1300" dirty="0" smtClean="0">
                <a:latin typeface="Constantia" panose="02030602050306030303" pitchFamily="18" charset="0"/>
              </a:rPr>
              <a:t>Jag heter Marita och bor i Göta, ett vackert litet område fem mil norr om Göteborg, nära vatten och skog, skogen är för mig mitt andra hem. Min man </a:t>
            </a:r>
            <a:r>
              <a:rPr lang="sv-SE" sz="1300" dirty="0">
                <a:latin typeface="Constantia" panose="02030602050306030303" pitchFamily="18" charset="0"/>
              </a:rPr>
              <a:t>P</a:t>
            </a:r>
            <a:r>
              <a:rPr lang="sv-SE" sz="1300" dirty="0" smtClean="0">
                <a:latin typeface="Constantia" panose="02030602050306030303" pitchFamily="18" charset="0"/>
              </a:rPr>
              <a:t>atrik och jag har två utflugna barn Kim och Adam och två som bor kvar hemma, Kevin och Gabriel. Vi har också två fantastiska barnbarn, två och ett år gamla.</a:t>
            </a:r>
            <a:br>
              <a:rPr lang="sv-SE" sz="1300" dirty="0" smtClean="0">
                <a:latin typeface="Constantia" panose="02030602050306030303" pitchFamily="18" charset="0"/>
              </a:rPr>
            </a:br>
            <a:r>
              <a:rPr lang="sv-SE" sz="1300" dirty="0" smtClean="0">
                <a:latin typeface="Constantia" panose="02030602050306030303" pitchFamily="18" charset="0"/>
              </a:rPr>
              <a:t/>
            </a:r>
            <a:br>
              <a:rPr lang="sv-SE" sz="1300" dirty="0" smtClean="0">
                <a:latin typeface="Constantia" panose="02030602050306030303" pitchFamily="18" charset="0"/>
              </a:rPr>
            </a:br>
            <a:r>
              <a:rPr lang="sv-SE" sz="1300" dirty="0" smtClean="0">
                <a:latin typeface="Constantia" panose="02030602050306030303" pitchFamily="18" charset="0"/>
              </a:rPr>
              <a:t>Jag jobbar i en blomsteraffär och med mig på dagarna har jag min golden tjej </a:t>
            </a:r>
            <a:r>
              <a:rPr lang="sv-SE" sz="1300" dirty="0" err="1" smtClean="0">
                <a:latin typeface="Constantia" panose="02030602050306030303" pitchFamily="18" charset="0"/>
              </a:rPr>
              <a:t>Leiya</a:t>
            </a:r>
            <a:r>
              <a:rPr lang="sv-SE" sz="1300" dirty="0" smtClean="0">
                <a:latin typeface="Constantia" panose="02030602050306030303" pitchFamily="18" charset="0"/>
              </a:rPr>
              <a:t>, en mycket uppskattad arbetskamrat och mina kunder älskar henne.</a:t>
            </a:r>
            <a:br>
              <a:rPr lang="sv-SE" sz="1300" dirty="0" smtClean="0">
                <a:latin typeface="Constantia" panose="02030602050306030303" pitchFamily="18" charset="0"/>
              </a:rPr>
            </a:br>
            <a:r>
              <a:rPr lang="sv-SE" sz="1300" dirty="0" smtClean="0">
                <a:latin typeface="Constantia" panose="02030602050306030303" pitchFamily="18" charset="0"/>
              </a:rPr>
              <a:t/>
            </a:r>
            <a:br>
              <a:rPr lang="sv-SE" sz="1300" dirty="0" smtClean="0">
                <a:latin typeface="Constantia" panose="02030602050306030303" pitchFamily="18" charset="0"/>
              </a:rPr>
            </a:br>
            <a:r>
              <a:rPr lang="sv-SE" sz="1300" dirty="0" smtClean="0">
                <a:latin typeface="Constantia" panose="02030602050306030303" pitchFamily="18" charset="0"/>
              </a:rPr>
              <a:t>Mitt intresse för golden började i 20-års åldern när en granne till mig hade med sig sin golden tjej i sandlådan när barnen lekte, hon hette Ellen och jag blev så förälskad i denna trogna, roliga och kärleksfulla ras. Jag bestämde mig där och då för att skaffa mig en golden i framtiden.</a:t>
            </a:r>
          </a:p>
        </p:txBody>
      </p:sp>
    </p:spTree>
    <p:extLst>
      <p:ext uri="{BB962C8B-B14F-4D97-AF65-F5344CB8AC3E}">
        <p14:creationId xmlns:p14="http://schemas.microsoft.com/office/powerpoint/2010/main" val="2468186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p:cNvSpPr/>
          <p:nvPr/>
        </p:nvSpPr>
        <p:spPr>
          <a:xfrm>
            <a:off x="0" y="0"/>
            <a:ext cx="12192000" cy="742950"/>
          </a:xfrm>
          <a:prstGeom prst="rect">
            <a:avLst/>
          </a:prstGeom>
          <a:solidFill>
            <a:schemeClr val="bg1"/>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 name="Rektangel med rundade hörn 4"/>
          <p:cNvSpPr/>
          <p:nvPr/>
        </p:nvSpPr>
        <p:spPr>
          <a:xfrm>
            <a:off x="359568"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med rundade hörn 5"/>
          <p:cNvSpPr/>
          <p:nvPr/>
        </p:nvSpPr>
        <p:spPr>
          <a:xfrm>
            <a:off x="273843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med rundade hörn 6"/>
          <p:cNvSpPr/>
          <p:nvPr/>
        </p:nvSpPr>
        <p:spPr>
          <a:xfrm>
            <a:off x="5117305"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med rundade hörn 7"/>
          <p:cNvSpPr/>
          <p:nvPr/>
        </p:nvSpPr>
        <p:spPr>
          <a:xfrm>
            <a:off x="7612857"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med rundade hörn 8"/>
          <p:cNvSpPr/>
          <p:nvPr/>
        </p:nvSpPr>
        <p:spPr>
          <a:xfrm>
            <a:off x="1010840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p:cNvSpPr txBox="1"/>
          <p:nvPr/>
        </p:nvSpPr>
        <p:spPr>
          <a:xfrm>
            <a:off x="35956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Hem</a:t>
            </a:r>
            <a:endParaRPr lang="sv-SE" sz="1500" b="1" dirty="0">
              <a:latin typeface="Bodoni MT" panose="02070603080606020203" pitchFamily="18" charset="0"/>
            </a:endParaRPr>
          </a:p>
        </p:txBody>
      </p:sp>
      <p:sp>
        <p:nvSpPr>
          <p:cNvPr id="11" name="textruta 10"/>
          <p:cNvSpPr txBox="1"/>
          <p:nvPr/>
        </p:nvSpPr>
        <p:spPr>
          <a:xfrm>
            <a:off x="2738437"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Mina hundar</a:t>
            </a:r>
            <a:endParaRPr lang="sv-SE" sz="1500" b="1" dirty="0">
              <a:latin typeface="Bodoni MT" panose="02070603080606020203" pitchFamily="18" charset="0"/>
            </a:endParaRPr>
          </a:p>
        </p:txBody>
      </p:sp>
      <p:sp>
        <p:nvSpPr>
          <p:cNvPr id="12" name="textruta 11"/>
          <p:cNvSpPr txBox="1"/>
          <p:nvPr/>
        </p:nvSpPr>
        <p:spPr>
          <a:xfrm>
            <a:off x="5117304"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Om mig</a:t>
            </a:r>
            <a:endParaRPr lang="sv-SE" sz="1500" b="1" dirty="0">
              <a:latin typeface="Bodoni MT" panose="02070603080606020203" pitchFamily="18" charset="0"/>
            </a:endParaRPr>
          </a:p>
        </p:txBody>
      </p:sp>
      <p:sp>
        <p:nvSpPr>
          <p:cNvPr id="13" name="textruta 12"/>
          <p:cNvSpPr txBox="1"/>
          <p:nvPr/>
        </p:nvSpPr>
        <p:spPr>
          <a:xfrm>
            <a:off x="7612852"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Hundar jag minns</a:t>
            </a:r>
            <a:endParaRPr lang="sv-SE" sz="1500" b="1" dirty="0">
              <a:latin typeface="Bodoni MT" panose="02070603080606020203" pitchFamily="18" charset="0"/>
            </a:endParaRPr>
          </a:p>
        </p:txBody>
      </p:sp>
      <p:sp>
        <p:nvSpPr>
          <p:cNvPr id="14" name="textruta 13"/>
          <p:cNvSpPr txBox="1"/>
          <p:nvPr/>
        </p:nvSpPr>
        <p:spPr>
          <a:xfrm>
            <a:off x="1010839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Kontakta mig</a:t>
            </a:r>
            <a:endParaRPr lang="sv-SE" sz="1500" b="1" dirty="0">
              <a:latin typeface="Bodoni MT" panose="02070603080606020203" pitchFamily="18" charset="0"/>
            </a:endParaRPr>
          </a:p>
        </p:txBody>
      </p:sp>
      <p:sp>
        <p:nvSpPr>
          <p:cNvPr id="18" name="Rektangel med rundade hörn 17"/>
          <p:cNvSpPr/>
          <p:nvPr/>
        </p:nvSpPr>
        <p:spPr>
          <a:xfrm>
            <a:off x="7305932" y="742947"/>
            <a:ext cx="3596641" cy="6115053"/>
          </a:xfrm>
          <a:prstGeom prst="roundRect">
            <a:avLst>
              <a:gd name="adj" fmla="val 795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19" name="textruta 18"/>
          <p:cNvSpPr txBox="1"/>
          <p:nvPr/>
        </p:nvSpPr>
        <p:spPr>
          <a:xfrm>
            <a:off x="7423497" y="799653"/>
            <a:ext cx="3361509" cy="6109365"/>
          </a:xfrm>
          <a:prstGeom prst="rect">
            <a:avLst/>
          </a:prstGeom>
          <a:noFill/>
          <a:ln>
            <a:noFill/>
          </a:ln>
        </p:spPr>
        <p:txBody>
          <a:bodyPr wrap="square" rtlCol="0">
            <a:spAutoFit/>
          </a:bodyPr>
          <a:lstStyle/>
          <a:p>
            <a:r>
              <a:rPr lang="sv-SE" sz="1300" dirty="0" smtClean="0">
                <a:latin typeface="Constantia" panose="02030602050306030303" pitchFamily="18" charset="0"/>
              </a:rPr>
              <a:t>Dock gick det några år och det blev en Newfoundlandshane som hamnade hos mig, Rocky.  Åren gick och efter fyra barn, arbete och studier blev jag sjuk. Jag hade kört på för fort. </a:t>
            </a:r>
            <a:br>
              <a:rPr lang="sv-SE" sz="1300" dirty="0" smtClean="0">
                <a:latin typeface="Constantia" panose="02030602050306030303" pitchFamily="18" charset="0"/>
              </a:rPr>
            </a:br>
            <a:r>
              <a:rPr lang="sv-SE" sz="1300" dirty="0" smtClean="0">
                <a:latin typeface="Constantia" panose="02030602050306030303" pitchFamily="18" charset="0"/>
              </a:rPr>
              <a:t/>
            </a:r>
            <a:br>
              <a:rPr lang="sv-SE" sz="1300" dirty="0" smtClean="0">
                <a:latin typeface="Constantia" panose="02030602050306030303" pitchFamily="18" charset="0"/>
              </a:rPr>
            </a:br>
            <a:r>
              <a:rPr lang="sv-SE" sz="1300" dirty="0" smtClean="0">
                <a:latin typeface="Constantia" panose="02030602050306030303" pitchFamily="18" charset="0"/>
              </a:rPr>
              <a:t>Vändningen kom när Charlie, en golden kille på 10 månader kom in i mitt liv, vild och alldeles underbar, en sån kille! Han bokstavligen talat räddade livet på mig. Han blev min vän och följeslagare i hela 13 år. Vi fick så småningom också ta hand om en golden tjej, Tindra, som var sju månader. Och att ha två gyllene vänner var makalöst roligt. Tyvärr gick Tindra bort alldeles för tidigt, hon blev endast fyra år. Detta var så otroligt sorligt. Kvar hade jag då min Charlie som var över 12 år gammal.</a:t>
            </a:r>
            <a:br>
              <a:rPr lang="sv-SE" sz="1300" dirty="0" smtClean="0">
                <a:latin typeface="Constantia" panose="02030602050306030303" pitchFamily="18" charset="0"/>
              </a:rPr>
            </a:br>
            <a:r>
              <a:rPr lang="sv-SE" sz="1300" dirty="0" smtClean="0">
                <a:latin typeface="Constantia" panose="02030602050306030303" pitchFamily="18" charset="0"/>
              </a:rPr>
              <a:t/>
            </a:r>
            <a:br>
              <a:rPr lang="sv-SE" sz="1300" dirty="0" smtClean="0">
                <a:latin typeface="Constantia" panose="02030602050306030303" pitchFamily="18" charset="0"/>
              </a:rPr>
            </a:br>
            <a:r>
              <a:rPr lang="sv-SE" sz="1300" dirty="0" smtClean="0">
                <a:latin typeface="Constantia" panose="02030602050306030303" pitchFamily="18" charset="0"/>
              </a:rPr>
              <a:t>Efter mycket letande kom </a:t>
            </a:r>
            <a:r>
              <a:rPr lang="sv-SE" sz="1300" dirty="0" err="1" smtClean="0">
                <a:latin typeface="Constantia" panose="02030602050306030303" pitchFamily="18" charset="0"/>
              </a:rPr>
              <a:t>Leiya</a:t>
            </a:r>
            <a:r>
              <a:rPr lang="sv-SE" sz="1300" dirty="0" smtClean="0">
                <a:latin typeface="Constantia" panose="02030602050306030303" pitchFamily="18" charset="0"/>
              </a:rPr>
              <a:t> in i mitt liv. Vilken lycka! Varje dag med henne är ett äventyr. Hon är en påhittig, underbar och rolig ung dam.</a:t>
            </a:r>
            <a:br>
              <a:rPr lang="sv-SE" sz="1300" dirty="0" smtClean="0">
                <a:latin typeface="Constantia" panose="02030602050306030303" pitchFamily="18" charset="0"/>
              </a:rPr>
            </a:br>
            <a:r>
              <a:rPr lang="sv-SE" sz="1300" dirty="0" smtClean="0">
                <a:latin typeface="Constantia" panose="02030602050306030303" pitchFamily="18" charset="0"/>
              </a:rPr>
              <a:t/>
            </a:r>
            <a:br>
              <a:rPr lang="sv-SE" sz="1300" dirty="0" smtClean="0">
                <a:latin typeface="Constantia" panose="02030602050306030303" pitchFamily="18" charset="0"/>
              </a:rPr>
            </a:br>
            <a:r>
              <a:rPr lang="sv-SE" sz="1300" dirty="0" smtClean="0">
                <a:latin typeface="Constantia" panose="02030602050306030303" pitchFamily="18" charset="0"/>
              </a:rPr>
              <a:t>Att leva med hundar är inte bara mitt intresse, utan det är mitt liv.  Vill du veta mer om rasen rekommenderar jag att gå in på </a:t>
            </a:r>
            <a:r>
              <a:rPr lang="sv-SE" sz="1400" dirty="0">
                <a:hlinkClick r:id="rId2"/>
              </a:rPr>
              <a:t>http://goldenklubben.se</a:t>
            </a:r>
            <a:r>
              <a:rPr lang="sv-SE" sz="1400" dirty="0" smtClean="0">
                <a:hlinkClick r:id="rId2"/>
              </a:rPr>
              <a:t>/</a:t>
            </a:r>
            <a:r>
              <a:rPr lang="sv-SE" sz="1400" dirty="0" smtClean="0"/>
              <a:t>.</a:t>
            </a:r>
            <a:r>
              <a:rPr lang="sv-SE" sz="1300" dirty="0" smtClean="0">
                <a:latin typeface="Constantia" panose="02030602050306030303" pitchFamily="18" charset="0"/>
              </a:rPr>
              <a:t/>
            </a:r>
            <a:br>
              <a:rPr lang="sv-SE" sz="1300" dirty="0" smtClean="0">
                <a:latin typeface="Constantia" panose="02030602050306030303" pitchFamily="18" charset="0"/>
              </a:rPr>
            </a:br>
            <a:r>
              <a:rPr lang="sv-SE" sz="1300" dirty="0" smtClean="0">
                <a:latin typeface="Constantia" panose="02030602050306030303" pitchFamily="18" charset="0"/>
              </a:rPr>
              <a:t/>
            </a:r>
            <a:br>
              <a:rPr lang="sv-SE" sz="1300" dirty="0" smtClean="0">
                <a:latin typeface="Constantia" panose="02030602050306030303" pitchFamily="18" charset="0"/>
              </a:rPr>
            </a:br>
            <a:r>
              <a:rPr lang="sv-SE" sz="1300" dirty="0" smtClean="0">
                <a:latin typeface="Constantia" panose="02030602050306030303" pitchFamily="18" charset="0"/>
              </a:rPr>
              <a:t>Kram Marita.</a:t>
            </a:r>
          </a:p>
        </p:txBody>
      </p:sp>
      <p:pic>
        <p:nvPicPr>
          <p:cNvPr id="21" name="Bildobjekt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568" y="1186689"/>
            <a:ext cx="3411243" cy="5224179"/>
          </a:xfrm>
          <a:prstGeom prst="rect">
            <a:avLst/>
          </a:prstGeom>
        </p:spPr>
      </p:pic>
    </p:spTree>
    <p:extLst>
      <p:ext uri="{BB962C8B-B14F-4D97-AF65-F5344CB8AC3E}">
        <p14:creationId xmlns:p14="http://schemas.microsoft.com/office/powerpoint/2010/main" val="21421378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p:cNvSpPr/>
          <p:nvPr/>
        </p:nvSpPr>
        <p:spPr>
          <a:xfrm>
            <a:off x="0" y="0"/>
            <a:ext cx="12192000" cy="742950"/>
          </a:xfrm>
          <a:prstGeom prst="rect">
            <a:avLst/>
          </a:prstGeom>
          <a:solidFill>
            <a:schemeClr val="bg1"/>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 name="Rektangel med rundade hörn 4"/>
          <p:cNvSpPr/>
          <p:nvPr/>
        </p:nvSpPr>
        <p:spPr>
          <a:xfrm>
            <a:off x="359568"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med rundade hörn 5"/>
          <p:cNvSpPr/>
          <p:nvPr/>
        </p:nvSpPr>
        <p:spPr>
          <a:xfrm>
            <a:off x="273843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med rundade hörn 6"/>
          <p:cNvSpPr/>
          <p:nvPr/>
        </p:nvSpPr>
        <p:spPr>
          <a:xfrm>
            <a:off x="5117305"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med rundade hörn 7"/>
          <p:cNvSpPr/>
          <p:nvPr/>
        </p:nvSpPr>
        <p:spPr>
          <a:xfrm>
            <a:off x="7612857"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med rundade hörn 8"/>
          <p:cNvSpPr/>
          <p:nvPr/>
        </p:nvSpPr>
        <p:spPr>
          <a:xfrm>
            <a:off x="1010840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p:cNvSpPr txBox="1"/>
          <p:nvPr/>
        </p:nvSpPr>
        <p:spPr>
          <a:xfrm>
            <a:off x="35956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Hem</a:t>
            </a:r>
            <a:endParaRPr lang="sv-SE" sz="1500" b="1" dirty="0">
              <a:latin typeface="Bodoni MT" panose="02070603080606020203" pitchFamily="18" charset="0"/>
            </a:endParaRPr>
          </a:p>
        </p:txBody>
      </p:sp>
      <p:sp>
        <p:nvSpPr>
          <p:cNvPr id="11" name="textruta 10"/>
          <p:cNvSpPr txBox="1"/>
          <p:nvPr/>
        </p:nvSpPr>
        <p:spPr>
          <a:xfrm>
            <a:off x="2738437"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Mina hundar</a:t>
            </a:r>
            <a:endParaRPr lang="sv-SE" sz="1500" b="1" dirty="0">
              <a:latin typeface="Bodoni MT" panose="02070603080606020203" pitchFamily="18" charset="0"/>
            </a:endParaRPr>
          </a:p>
        </p:txBody>
      </p:sp>
      <p:sp>
        <p:nvSpPr>
          <p:cNvPr id="12" name="textruta 11"/>
          <p:cNvSpPr txBox="1"/>
          <p:nvPr/>
        </p:nvSpPr>
        <p:spPr>
          <a:xfrm>
            <a:off x="5117304"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Om mig</a:t>
            </a:r>
            <a:endParaRPr lang="sv-SE" sz="1500" b="1" dirty="0">
              <a:latin typeface="Bodoni MT" panose="02070603080606020203" pitchFamily="18" charset="0"/>
            </a:endParaRPr>
          </a:p>
        </p:txBody>
      </p:sp>
      <p:sp>
        <p:nvSpPr>
          <p:cNvPr id="13" name="textruta 12"/>
          <p:cNvSpPr txBox="1"/>
          <p:nvPr/>
        </p:nvSpPr>
        <p:spPr>
          <a:xfrm>
            <a:off x="7612852"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Hundar jag minns</a:t>
            </a:r>
            <a:endParaRPr lang="sv-SE" sz="1500" b="1" dirty="0">
              <a:latin typeface="Bodoni MT" panose="02070603080606020203" pitchFamily="18" charset="0"/>
            </a:endParaRPr>
          </a:p>
        </p:txBody>
      </p:sp>
      <p:sp>
        <p:nvSpPr>
          <p:cNvPr id="14" name="textruta 13"/>
          <p:cNvSpPr txBox="1"/>
          <p:nvPr/>
        </p:nvSpPr>
        <p:spPr>
          <a:xfrm>
            <a:off x="1010839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Kontakta mig</a:t>
            </a:r>
            <a:endParaRPr lang="sv-SE" sz="1500" b="1" dirty="0">
              <a:latin typeface="Bodoni MT" panose="02070603080606020203" pitchFamily="18" charset="0"/>
            </a:endParaRPr>
          </a:p>
        </p:txBody>
      </p:sp>
      <p:sp>
        <p:nvSpPr>
          <p:cNvPr id="15" name="textruta 14"/>
          <p:cNvSpPr txBox="1"/>
          <p:nvPr/>
        </p:nvSpPr>
        <p:spPr>
          <a:xfrm>
            <a:off x="0" y="742947"/>
            <a:ext cx="12192000" cy="707886"/>
          </a:xfrm>
          <a:prstGeom prst="rect">
            <a:avLst/>
          </a:prstGeom>
          <a:noFill/>
          <a:ln>
            <a:solidFill>
              <a:schemeClr val="bg1">
                <a:lumMod val="65000"/>
              </a:schemeClr>
            </a:solidFill>
          </a:ln>
        </p:spPr>
        <p:txBody>
          <a:bodyPr wrap="square" rtlCol="0">
            <a:spAutoFit/>
          </a:bodyPr>
          <a:lstStyle/>
          <a:p>
            <a:pPr algn="ctr"/>
            <a:r>
              <a:rPr lang="sv-SE" sz="4000" b="1" dirty="0" smtClean="0">
                <a:latin typeface="Constantia" panose="02030602050306030303" pitchFamily="18" charset="0"/>
              </a:rPr>
              <a:t>Hundar jag minns</a:t>
            </a:r>
            <a:endParaRPr lang="sv-SE" sz="4000" b="1" dirty="0">
              <a:latin typeface="Constantia" panose="02030602050306030303" pitchFamily="18" charset="0"/>
            </a:endParaRPr>
          </a:p>
        </p:txBody>
      </p:sp>
      <p:sp>
        <p:nvSpPr>
          <p:cNvPr id="17" name="textruta 16"/>
          <p:cNvSpPr txBox="1"/>
          <p:nvPr/>
        </p:nvSpPr>
        <p:spPr>
          <a:xfrm>
            <a:off x="0" y="1588944"/>
            <a:ext cx="6096001" cy="630942"/>
          </a:xfrm>
          <a:prstGeom prst="rect">
            <a:avLst/>
          </a:prstGeom>
          <a:noFill/>
          <a:ln>
            <a:solidFill>
              <a:schemeClr val="bg1"/>
            </a:solidFill>
          </a:ln>
        </p:spPr>
        <p:txBody>
          <a:bodyPr wrap="square" rtlCol="0">
            <a:spAutoFit/>
          </a:bodyPr>
          <a:lstStyle/>
          <a:p>
            <a:pPr algn="ctr"/>
            <a:r>
              <a:rPr lang="sv-SE" sz="3500" b="1" dirty="0" smtClean="0">
                <a:latin typeface="Constantia" panose="02030602050306030303" pitchFamily="18" charset="0"/>
              </a:rPr>
              <a:t>Charlie</a:t>
            </a:r>
            <a:endParaRPr lang="sv-SE" sz="3500" b="1" dirty="0">
              <a:latin typeface="Constantia" panose="02030602050306030303" pitchFamily="18" charset="0"/>
            </a:endParaRPr>
          </a:p>
        </p:txBody>
      </p:sp>
      <p:sp>
        <p:nvSpPr>
          <p:cNvPr id="18" name="textruta 17"/>
          <p:cNvSpPr txBox="1"/>
          <p:nvPr/>
        </p:nvSpPr>
        <p:spPr>
          <a:xfrm>
            <a:off x="6095999" y="1588944"/>
            <a:ext cx="6096001" cy="630942"/>
          </a:xfrm>
          <a:prstGeom prst="rect">
            <a:avLst/>
          </a:prstGeom>
          <a:noFill/>
          <a:ln>
            <a:solidFill>
              <a:schemeClr val="bg1"/>
            </a:solidFill>
          </a:ln>
        </p:spPr>
        <p:txBody>
          <a:bodyPr wrap="square" rtlCol="0">
            <a:spAutoFit/>
          </a:bodyPr>
          <a:lstStyle/>
          <a:p>
            <a:pPr algn="ctr"/>
            <a:r>
              <a:rPr lang="sv-SE" sz="3500" b="1" dirty="0" smtClean="0">
                <a:latin typeface="Constantia" panose="02030602050306030303" pitchFamily="18" charset="0"/>
              </a:rPr>
              <a:t>Tindra</a:t>
            </a:r>
            <a:endParaRPr lang="sv-SE" sz="3500" b="1" dirty="0">
              <a:latin typeface="Constantia" panose="02030602050306030303" pitchFamily="18" charset="0"/>
            </a:endParaRPr>
          </a:p>
        </p:txBody>
      </p:sp>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016" y="2357997"/>
            <a:ext cx="2428702" cy="3624792"/>
          </a:xfrm>
          <a:prstGeom prst="rect">
            <a:avLst/>
          </a:prstGeom>
        </p:spPr>
      </p:pic>
      <p:pic>
        <p:nvPicPr>
          <p:cNvPr id="3" name="Bildobjekt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6498" y="2357997"/>
            <a:ext cx="3155002" cy="3624792"/>
          </a:xfrm>
          <a:prstGeom prst="rect">
            <a:avLst/>
          </a:prstGeom>
        </p:spPr>
      </p:pic>
      <p:sp>
        <p:nvSpPr>
          <p:cNvPr id="19" name="Rektangel med rundade hörn 18"/>
          <p:cNvSpPr/>
          <p:nvPr/>
        </p:nvSpPr>
        <p:spPr>
          <a:xfrm>
            <a:off x="7929648" y="6120900"/>
            <a:ext cx="2428702" cy="627096"/>
          </a:xfrm>
          <a:prstGeom prst="roundRect">
            <a:avLst>
              <a:gd name="adj" fmla="val 795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20" name="Rektangel med rundade hörn 19"/>
          <p:cNvSpPr/>
          <p:nvPr/>
        </p:nvSpPr>
        <p:spPr>
          <a:xfrm>
            <a:off x="1829016" y="6120900"/>
            <a:ext cx="2428702" cy="737098"/>
          </a:xfrm>
          <a:prstGeom prst="roundRect">
            <a:avLst>
              <a:gd name="adj" fmla="val 7950"/>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ndParaRPr>
          </a:p>
        </p:txBody>
      </p:sp>
      <p:sp>
        <p:nvSpPr>
          <p:cNvPr id="21" name="textruta 20"/>
          <p:cNvSpPr txBox="1"/>
          <p:nvPr/>
        </p:nvSpPr>
        <p:spPr>
          <a:xfrm>
            <a:off x="1829016" y="6193998"/>
            <a:ext cx="2428702" cy="553998"/>
          </a:xfrm>
          <a:prstGeom prst="rect">
            <a:avLst/>
          </a:prstGeom>
          <a:noFill/>
          <a:ln>
            <a:noFill/>
          </a:ln>
        </p:spPr>
        <p:txBody>
          <a:bodyPr wrap="square" rtlCol="0">
            <a:spAutoFit/>
          </a:bodyPr>
          <a:lstStyle/>
          <a:p>
            <a:pPr algn="ctr"/>
            <a:r>
              <a:rPr lang="sv-SE" sz="3000" b="1" dirty="0" smtClean="0">
                <a:latin typeface="Constantia" panose="02030602050306030303" pitchFamily="18" charset="0"/>
              </a:rPr>
              <a:t>2005-2017</a:t>
            </a:r>
            <a:endParaRPr lang="sv-SE" sz="3000" b="1" dirty="0">
              <a:latin typeface="Constantia" panose="02030602050306030303" pitchFamily="18" charset="0"/>
            </a:endParaRPr>
          </a:p>
        </p:txBody>
      </p:sp>
      <p:sp>
        <p:nvSpPr>
          <p:cNvPr id="23" name="textruta 22"/>
          <p:cNvSpPr txBox="1"/>
          <p:nvPr/>
        </p:nvSpPr>
        <p:spPr>
          <a:xfrm>
            <a:off x="7929647" y="6157449"/>
            <a:ext cx="2428702" cy="553998"/>
          </a:xfrm>
          <a:prstGeom prst="rect">
            <a:avLst/>
          </a:prstGeom>
          <a:noFill/>
          <a:ln>
            <a:noFill/>
          </a:ln>
        </p:spPr>
        <p:txBody>
          <a:bodyPr wrap="square" rtlCol="0">
            <a:spAutoFit/>
          </a:bodyPr>
          <a:lstStyle/>
          <a:p>
            <a:pPr algn="ctr"/>
            <a:r>
              <a:rPr lang="sv-SE" sz="3000" b="1" dirty="0" smtClean="0">
                <a:latin typeface="Constantia" panose="02030602050306030303" pitchFamily="18" charset="0"/>
              </a:rPr>
              <a:t>2012-2017</a:t>
            </a:r>
            <a:endParaRPr lang="sv-SE" sz="3000" b="1" dirty="0">
              <a:latin typeface="Constantia" panose="02030602050306030303" pitchFamily="18" charset="0"/>
            </a:endParaRPr>
          </a:p>
        </p:txBody>
      </p:sp>
    </p:spTree>
    <p:extLst>
      <p:ext uri="{BB962C8B-B14F-4D97-AF65-F5344CB8AC3E}">
        <p14:creationId xmlns:p14="http://schemas.microsoft.com/office/powerpoint/2010/main" val="23184515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p:cNvSpPr/>
          <p:nvPr/>
        </p:nvSpPr>
        <p:spPr>
          <a:xfrm>
            <a:off x="0" y="0"/>
            <a:ext cx="12192000" cy="742950"/>
          </a:xfrm>
          <a:prstGeom prst="rect">
            <a:avLst/>
          </a:prstGeom>
          <a:solidFill>
            <a:schemeClr val="bg1"/>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 name="Rektangel med rundade hörn 4"/>
          <p:cNvSpPr/>
          <p:nvPr/>
        </p:nvSpPr>
        <p:spPr>
          <a:xfrm>
            <a:off x="359568"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med rundade hörn 5"/>
          <p:cNvSpPr/>
          <p:nvPr/>
        </p:nvSpPr>
        <p:spPr>
          <a:xfrm>
            <a:off x="273843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med rundade hörn 6"/>
          <p:cNvSpPr/>
          <p:nvPr/>
        </p:nvSpPr>
        <p:spPr>
          <a:xfrm>
            <a:off x="5117305"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med rundade hörn 7"/>
          <p:cNvSpPr/>
          <p:nvPr/>
        </p:nvSpPr>
        <p:spPr>
          <a:xfrm>
            <a:off x="7612857"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med rundade hörn 8"/>
          <p:cNvSpPr/>
          <p:nvPr/>
        </p:nvSpPr>
        <p:spPr>
          <a:xfrm>
            <a:off x="10108406" y="138111"/>
            <a:ext cx="1628775" cy="466725"/>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p:cNvSpPr txBox="1"/>
          <p:nvPr/>
        </p:nvSpPr>
        <p:spPr>
          <a:xfrm>
            <a:off x="35956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Hem</a:t>
            </a:r>
            <a:endParaRPr lang="sv-SE" sz="1500" b="1" dirty="0">
              <a:latin typeface="Bodoni MT" panose="02070603080606020203" pitchFamily="18" charset="0"/>
            </a:endParaRPr>
          </a:p>
        </p:txBody>
      </p:sp>
      <p:sp>
        <p:nvSpPr>
          <p:cNvPr id="11" name="textruta 10"/>
          <p:cNvSpPr txBox="1"/>
          <p:nvPr/>
        </p:nvSpPr>
        <p:spPr>
          <a:xfrm>
            <a:off x="2738437"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Mina hundar</a:t>
            </a:r>
            <a:endParaRPr lang="sv-SE" sz="1500" b="1" dirty="0">
              <a:latin typeface="Bodoni MT" panose="02070603080606020203" pitchFamily="18" charset="0"/>
            </a:endParaRPr>
          </a:p>
        </p:txBody>
      </p:sp>
      <p:sp>
        <p:nvSpPr>
          <p:cNvPr id="12" name="textruta 11"/>
          <p:cNvSpPr txBox="1"/>
          <p:nvPr/>
        </p:nvSpPr>
        <p:spPr>
          <a:xfrm>
            <a:off x="5117304"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Om mig</a:t>
            </a:r>
            <a:endParaRPr lang="sv-SE" sz="1500" b="1" dirty="0">
              <a:latin typeface="Bodoni MT" panose="02070603080606020203" pitchFamily="18" charset="0"/>
            </a:endParaRPr>
          </a:p>
        </p:txBody>
      </p:sp>
      <p:sp>
        <p:nvSpPr>
          <p:cNvPr id="13" name="textruta 12"/>
          <p:cNvSpPr txBox="1"/>
          <p:nvPr/>
        </p:nvSpPr>
        <p:spPr>
          <a:xfrm>
            <a:off x="7612852"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Hundar jag minns</a:t>
            </a:r>
            <a:endParaRPr lang="sv-SE" sz="1500" b="1" dirty="0">
              <a:latin typeface="Bodoni MT" panose="02070603080606020203" pitchFamily="18" charset="0"/>
            </a:endParaRPr>
          </a:p>
        </p:txBody>
      </p:sp>
      <p:sp>
        <p:nvSpPr>
          <p:cNvPr id="14" name="textruta 13"/>
          <p:cNvSpPr txBox="1"/>
          <p:nvPr/>
        </p:nvSpPr>
        <p:spPr>
          <a:xfrm>
            <a:off x="10108398" y="186807"/>
            <a:ext cx="1628774" cy="323165"/>
          </a:xfrm>
          <a:prstGeom prst="rect">
            <a:avLst/>
          </a:prstGeom>
          <a:noFill/>
        </p:spPr>
        <p:txBody>
          <a:bodyPr wrap="square" rtlCol="0">
            <a:spAutoFit/>
          </a:bodyPr>
          <a:lstStyle/>
          <a:p>
            <a:pPr algn="ctr"/>
            <a:r>
              <a:rPr lang="sv-SE" sz="1500" b="1" dirty="0" smtClean="0">
                <a:latin typeface="Bodoni MT" panose="02070603080606020203" pitchFamily="18" charset="0"/>
              </a:rPr>
              <a:t>Kontakta mig</a:t>
            </a:r>
            <a:endParaRPr lang="sv-SE" sz="1500" b="1" dirty="0">
              <a:latin typeface="Bodoni MT" panose="02070603080606020203" pitchFamily="18" charset="0"/>
            </a:endParaRPr>
          </a:p>
        </p:txBody>
      </p:sp>
      <p:sp>
        <p:nvSpPr>
          <p:cNvPr id="15" name="textruta 14"/>
          <p:cNvSpPr txBox="1"/>
          <p:nvPr/>
        </p:nvSpPr>
        <p:spPr>
          <a:xfrm>
            <a:off x="0" y="881061"/>
            <a:ext cx="12192000" cy="707886"/>
          </a:xfrm>
          <a:prstGeom prst="rect">
            <a:avLst/>
          </a:prstGeom>
          <a:noFill/>
          <a:ln>
            <a:solidFill>
              <a:schemeClr val="bg1"/>
            </a:solidFill>
          </a:ln>
        </p:spPr>
        <p:txBody>
          <a:bodyPr wrap="square" rtlCol="0">
            <a:spAutoFit/>
          </a:bodyPr>
          <a:lstStyle/>
          <a:p>
            <a:pPr algn="ctr"/>
            <a:r>
              <a:rPr lang="sv-SE" sz="4000" b="1" dirty="0" smtClean="0">
                <a:latin typeface="Constantia" panose="02030602050306030303" pitchFamily="18" charset="0"/>
              </a:rPr>
              <a:t>Charlie &amp; Tindra</a:t>
            </a:r>
            <a:endParaRPr lang="sv-SE" sz="4000" b="1" dirty="0">
              <a:latin typeface="Constantia" panose="02030602050306030303" pitchFamily="18" charset="0"/>
            </a:endParaRPr>
          </a:p>
        </p:txBody>
      </p:sp>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396" y="1727058"/>
            <a:ext cx="5437207" cy="4679856"/>
          </a:xfrm>
          <a:prstGeom prst="rect">
            <a:avLst/>
          </a:prstGeom>
        </p:spPr>
      </p:pic>
    </p:spTree>
    <p:extLst>
      <p:ext uri="{BB962C8B-B14F-4D97-AF65-F5344CB8AC3E}">
        <p14:creationId xmlns:p14="http://schemas.microsoft.com/office/powerpoint/2010/main" val="1513339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352</Words>
  <Application>Microsoft Office PowerPoint</Application>
  <PresentationFormat>Bredbild</PresentationFormat>
  <Paragraphs>88</Paragraphs>
  <Slides>11</Slides>
  <Notes>0</Notes>
  <HiddenSlides>0</HiddenSlides>
  <MMClips>0</MMClips>
  <ScaleCrop>false</ScaleCrop>
  <HeadingPairs>
    <vt:vector size="6" baseType="variant">
      <vt:variant>
        <vt:lpstr>Använt teckensnitt</vt:lpstr>
      </vt:variant>
      <vt:variant>
        <vt:i4>6</vt:i4>
      </vt:variant>
      <vt:variant>
        <vt:lpstr>Tema</vt:lpstr>
      </vt:variant>
      <vt:variant>
        <vt:i4>1</vt:i4>
      </vt:variant>
      <vt:variant>
        <vt:lpstr>Bildrubriker</vt:lpstr>
      </vt:variant>
      <vt:variant>
        <vt:i4>11</vt:i4>
      </vt:variant>
    </vt:vector>
  </HeadingPairs>
  <TitlesOfParts>
    <vt:vector size="18" baseType="lpstr">
      <vt:lpstr>Arial</vt:lpstr>
      <vt:lpstr>Bodoni MT</vt:lpstr>
      <vt:lpstr>Calibri</vt:lpstr>
      <vt:lpstr>Calibri Light</vt:lpstr>
      <vt:lpstr>Constantia</vt:lpstr>
      <vt:lpstr>Monotype Corsiva</vt:lpstr>
      <vt:lpstr>Office-tema</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Company>Academedia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Gabriel Billskog</dc:creator>
  <cp:lastModifiedBy>Gabriel Billskog</cp:lastModifiedBy>
  <cp:revision>51</cp:revision>
  <dcterms:created xsi:type="dcterms:W3CDTF">2020-05-30T20:44:10Z</dcterms:created>
  <dcterms:modified xsi:type="dcterms:W3CDTF">2020-05-31T20:25:26Z</dcterms:modified>
</cp:coreProperties>
</file>